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64" r:id="rId2"/>
    <p:sldId id="265" r:id="rId3"/>
    <p:sldId id="258" r:id="rId4"/>
    <p:sldId id="270" r:id="rId5"/>
    <p:sldId id="267" r:id="rId6"/>
    <p:sldId id="269" r:id="rId7"/>
    <p:sldId id="268" r:id="rId8"/>
    <p:sldId id="256" r:id="rId9"/>
    <p:sldId id="272" r:id="rId10"/>
    <p:sldId id="273" r:id="rId11"/>
    <p:sldId id="257" r:id="rId12"/>
    <p:sldId id="281" r:id="rId13"/>
    <p:sldId id="271" r:id="rId14"/>
    <p:sldId id="282" r:id="rId15"/>
    <p:sldId id="285" r:id="rId16"/>
    <p:sldId id="284" r:id="rId17"/>
    <p:sldId id="276" r:id="rId18"/>
    <p:sldId id="277" r:id="rId19"/>
    <p:sldId id="275" r:id="rId20"/>
    <p:sldId id="259" r:id="rId21"/>
    <p:sldId id="260" r:id="rId22"/>
    <p:sldId id="261" r:id="rId23"/>
    <p:sldId id="262" r:id="rId24"/>
    <p:sldId id="263" r:id="rId25"/>
    <p:sldId id="274" r:id="rId26"/>
    <p:sldId id="283" r:id="rId27"/>
    <p:sldId id="280" r:id="rId28"/>
    <p:sldId id="286" r:id="rId29"/>
    <p:sldId id="287" r:id="rId30"/>
    <p:sldId id="288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4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C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9/6/2019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9/6/2019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700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620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976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1777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020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86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771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8718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71941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046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221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433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9033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96874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176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0311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43358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05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7185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82889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38785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32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99198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449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082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6607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906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273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27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9/6/2019</a:t>
            </a:fld>
            <a:endParaRPr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9/6/2019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9/6/2019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9/6/2019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9/6/2019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9/6/2019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9/6/2019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9/6/2019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9/6/2019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9/6/2019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9/6/2019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D3B9702-7FBF-4720-8670-571C5E7EEDDE}" type="datetime1">
              <a:rPr lang="en-US" smtClean="0"/>
              <a:pPr/>
              <a:t>9/6/2019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rgbClr val="AB3C19"/>
                </a:solidFill>
              </a:defRPr>
            </a:lvl1pPr>
          </a:lstStyle>
          <a:p>
            <a:fld id="{8FDBFFB2-86D9-4B8F-A59A-553A60B94B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30186" y="2191265"/>
            <a:ext cx="7091361" cy="2793906"/>
          </a:xfrm>
        </p:spPr>
        <p:txBody>
          <a:bodyPr>
            <a:noAutofit/>
          </a:bodyPr>
          <a:lstStyle/>
          <a:p>
            <a:pPr algn="ctr"/>
            <a:r>
              <a:rPr lang="en-IE" sz="35000" dirty="0" smtClean="0">
                <a:latin typeface="Comic Sans MS" panose="030F0702030302020204" pitchFamily="66" charset="0"/>
              </a:rPr>
              <a:t>to</a:t>
            </a:r>
            <a:endParaRPr lang="en-IE" sz="3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18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191265"/>
            <a:ext cx="9021547" cy="2793906"/>
          </a:xfrm>
        </p:spPr>
        <p:txBody>
          <a:bodyPr>
            <a:noAutofit/>
          </a:bodyPr>
          <a:lstStyle/>
          <a:p>
            <a:pPr algn="ctr"/>
            <a:r>
              <a:rPr lang="en-IE" sz="35000" dirty="0" smtClean="0">
                <a:latin typeface="Comic Sans MS" panose="030F0702030302020204" pitchFamily="66" charset="0"/>
              </a:rPr>
              <a:t>said</a:t>
            </a:r>
            <a:endParaRPr lang="en-IE" sz="3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066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30660" y="2191265"/>
            <a:ext cx="8790888" cy="2793906"/>
          </a:xfrm>
        </p:spPr>
        <p:txBody>
          <a:bodyPr>
            <a:noAutofit/>
          </a:bodyPr>
          <a:lstStyle/>
          <a:p>
            <a:pPr algn="ctr"/>
            <a:r>
              <a:rPr lang="en-IE" sz="35000" dirty="0" smtClean="0">
                <a:latin typeface="Comic Sans MS" panose="030F0702030302020204" pitchFamily="66" charset="0"/>
              </a:rPr>
              <a:t>the</a:t>
            </a:r>
            <a:endParaRPr lang="en-IE" sz="3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95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191265"/>
            <a:ext cx="9974510" cy="2793906"/>
          </a:xfrm>
        </p:spPr>
        <p:txBody>
          <a:bodyPr>
            <a:noAutofit/>
          </a:bodyPr>
          <a:lstStyle/>
          <a:p>
            <a:pPr algn="ctr"/>
            <a:r>
              <a:rPr lang="en-IE" sz="35000" dirty="0" smtClean="0">
                <a:latin typeface="Comic Sans MS" panose="030F0702030302020204" pitchFamily="66" charset="0"/>
              </a:rPr>
              <a:t>here</a:t>
            </a:r>
            <a:endParaRPr lang="en-IE" sz="3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78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0616" y="2191265"/>
            <a:ext cx="10756349" cy="2793906"/>
          </a:xfrm>
        </p:spPr>
        <p:txBody>
          <a:bodyPr>
            <a:noAutofit/>
          </a:bodyPr>
          <a:lstStyle/>
          <a:p>
            <a:pPr algn="ctr"/>
            <a:r>
              <a:rPr lang="en-IE" sz="35000" dirty="0" smtClean="0">
                <a:latin typeface="Comic Sans MS" panose="030F0702030302020204" pitchFamily="66" charset="0"/>
              </a:rPr>
              <a:t>come</a:t>
            </a:r>
            <a:endParaRPr lang="en-IE" sz="3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28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191265"/>
            <a:ext cx="12281483" cy="2793906"/>
          </a:xfrm>
        </p:spPr>
        <p:txBody>
          <a:bodyPr>
            <a:noAutofit/>
          </a:bodyPr>
          <a:lstStyle/>
          <a:p>
            <a:pPr algn="ctr"/>
            <a:r>
              <a:rPr lang="en-IE" sz="35000" dirty="0" smtClean="0">
                <a:latin typeface="Comic Sans MS" panose="030F0702030302020204" pitchFamily="66" charset="0"/>
              </a:rPr>
              <a:t>there</a:t>
            </a:r>
            <a:endParaRPr lang="en-IE" sz="3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63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191265"/>
            <a:ext cx="9021547" cy="2793906"/>
          </a:xfrm>
        </p:spPr>
        <p:txBody>
          <a:bodyPr>
            <a:noAutofit/>
          </a:bodyPr>
          <a:lstStyle/>
          <a:p>
            <a:pPr algn="ctr"/>
            <a:r>
              <a:rPr lang="en-IE" sz="35000" dirty="0" smtClean="0">
                <a:latin typeface="Comic Sans MS" panose="030F0702030302020204" pitchFamily="66" charset="0"/>
              </a:rPr>
              <a:t>no</a:t>
            </a:r>
            <a:endParaRPr lang="en-IE" sz="3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09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191265"/>
            <a:ext cx="9021547" cy="2793906"/>
          </a:xfrm>
        </p:spPr>
        <p:txBody>
          <a:bodyPr>
            <a:noAutofit/>
          </a:bodyPr>
          <a:lstStyle/>
          <a:p>
            <a:pPr algn="ctr"/>
            <a:r>
              <a:rPr lang="en-IE" sz="35000" dirty="0" smtClean="0">
                <a:latin typeface="Comic Sans MS" panose="030F0702030302020204" pitchFamily="66" charset="0"/>
              </a:rPr>
              <a:t>go</a:t>
            </a:r>
            <a:endParaRPr lang="en-IE" sz="3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3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30186" y="2191265"/>
            <a:ext cx="7881079" cy="2793906"/>
          </a:xfrm>
        </p:spPr>
        <p:txBody>
          <a:bodyPr>
            <a:noAutofit/>
          </a:bodyPr>
          <a:lstStyle/>
          <a:p>
            <a:pPr algn="ctr"/>
            <a:r>
              <a:rPr lang="en-IE" sz="35000" dirty="0" smtClean="0">
                <a:latin typeface="Comic Sans MS" panose="030F0702030302020204" pitchFamily="66" charset="0"/>
              </a:rPr>
              <a:t>one</a:t>
            </a:r>
            <a:endParaRPr lang="en-IE" sz="3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09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30186" y="2191265"/>
            <a:ext cx="7091361" cy="2793906"/>
          </a:xfrm>
        </p:spPr>
        <p:txBody>
          <a:bodyPr>
            <a:noAutofit/>
          </a:bodyPr>
          <a:lstStyle/>
          <a:p>
            <a:pPr algn="ctr"/>
            <a:r>
              <a:rPr lang="en-IE" sz="35000" dirty="0" smtClean="0">
                <a:latin typeface="Comic Sans MS" panose="030F0702030302020204" pitchFamily="66" charset="0"/>
              </a:rPr>
              <a:t>by</a:t>
            </a:r>
            <a:endParaRPr lang="en-IE" sz="3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67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30186" y="2191265"/>
            <a:ext cx="7091361" cy="2793906"/>
          </a:xfrm>
        </p:spPr>
        <p:txBody>
          <a:bodyPr>
            <a:noAutofit/>
          </a:bodyPr>
          <a:lstStyle/>
          <a:p>
            <a:pPr algn="ctr"/>
            <a:r>
              <a:rPr lang="en-IE" sz="35000" dirty="0" smtClean="0">
                <a:latin typeface="Comic Sans MS" panose="030F0702030302020204" pitchFamily="66" charset="0"/>
              </a:rPr>
              <a:t>my</a:t>
            </a:r>
            <a:endParaRPr lang="en-IE" sz="3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20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30186" y="2191265"/>
            <a:ext cx="7091361" cy="2793906"/>
          </a:xfrm>
        </p:spPr>
        <p:txBody>
          <a:bodyPr>
            <a:noAutofit/>
          </a:bodyPr>
          <a:lstStyle/>
          <a:p>
            <a:pPr algn="ctr"/>
            <a:r>
              <a:rPr lang="en-IE" sz="35000" dirty="0" smtClean="0">
                <a:latin typeface="Comic Sans MS" panose="030F0702030302020204" pitchFamily="66" charset="0"/>
              </a:rPr>
              <a:t>do</a:t>
            </a:r>
            <a:endParaRPr lang="en-IE" sz="3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031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2191265"/>
            <a:ext cx="8411947" cy="2793906"/>
          </a:xfrm>
        </p:spPr>
        <p:txBody>
          <a:bodyPr>
            <a:noAutofit/>
          </a:bodyPr>
          <a:lstStyle/>
          <a:p>
            <a:pPr algn="ctr"/>
            <a:r>
              <a:rPr lang="en-IE" sz="35000" dirty="0" smtClean="0">
                <a:latin typeface="Comic Sans MS" panose="030F0702030302020204" pitchFamily="66" charset="0"/>
              </a:rPr>
              <a:t>she</a:t>
            </a:r>
            <a:endParaRPr lang="en-IE" sz="3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44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30186" y="2191265"/>
            <a:ext cx="7091361" cy="2793906"/>
          </a:xfrm>
        </p:spPr>
        <p:txBody>
          <a:bodyPr>
            <a:noAutofit/>
          </a:bodyPr>
          <a:lstStyle/>
          <a:p>
            <a:pPr algn="ctr"/>
            <a:r>
              <a:rPr lang="en-IE" sz="35000" dirty="0" smtClean="0">
                <a:latin typeface="Comic Sans MS" panose="030F0702030302020204" pitchFamily="66" charset="0"/>
              </a:rPr>
              <a:t>me</a:t>
            </a:r>
            <a:endParaRPr lang="en-IE" sz="3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43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30186" y="2191265"/>
            <a:ext cx="7091361" cy="2793906"/>
          </a:xfrm>
        </p:spPr>
        <p:txBody>
          <a:bodyPr>
            <a:noAutofit/>
          </a:bodyPr>
          <a:lstStyle/>
          <a:p>
            <a:pPr algn="ctr"/>
            <a:r>
              <a:rPr lang="en-IE" sz="35000" dirty="0" smtClean="0">
                <a:latin typeface="Comic Sans MS" panose="030F0702030302020204" pitchFamily="66" charset="0"/>
              </a:rPr>
              <a:t>we</a:t>
            </a:r>
            <a:endParaRPr lang="en-IE" sz="3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68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30186" y="2191265"/>
            <a:ext cx="7091361" cy="2793906"/>
          </a:xfrm>
        </p:spPr>
        <p:txBody>
          <a:bodyPr>
            <a:noAutofit/>
          </a:bodyPr>
          <a:lstStyle/>
          <a:p>
            <a:pPr algn="ctr"/>
            <a:r>
              <a:rPr lang="en-IE" sz="35000" dirty="0" smtClean="0">
                <a:latin typeface="Comic Sans MS" panose="030F0702030302020204" pitchFamily="66" charset="0"/>
              </a:rPr>
              <a:t>be</a:t>
            </a:r>
            <a:endParaRPr lang="en-IE" sz="3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01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93124" y="2191265"/>
            <a:ext cx="8428423" cy="2793906"/>
          </a:xfrm>
        </p:spPr>
        <p:txBody>
          <a:bodyPr>
            <a:noAutofit/>
          </a:bodyPr>
          <a:lstStyle/>
          <a:p>
            <a:pPr algn="ctr"/>
            <a:r>
              <a:rPr lang="en-IE" sz="35000" dirty="0" smtClean="0">
                <a:latin typeface="Comic Sans MS" panose="030F0702030302020204" pitchFamily="66" charset="0"/>
              </a:rPr>
              <a:t>was</a:t>
            </a:r>
            <a:endParaRPr lang="en-IE" sz="3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27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30186" y="2191265"/>
            <a:ext cx="7091361" cy="2793906"/>
          </a:xfrm>
        </p:spPr>
        <p:txBody>
          <a:bodyPr>
            <a:noAutofit/>
          </a:bodyPr>
          <a:lstStyle/>
          <a:p>
            <a:pPr algn="ctr"/>
            <a:r>
              <a:rPr lang="en-IE" sz="35000" dirty="0" smtClean="0">
                <a:latin typeface="Comic Sans MS" panose="030F0702030302020204" pitchFamily="66" charset="0"/>
              </a:rPr>
              <a:t>so</a:t>
            </a:r>
            <a:endParaRPr lang="en-IE" sz="3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03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191265"/>
            <a:ext cx="10167457" cy="2793906"/>
          </a:xfrm>
        </p:spPr>
        <p:txBody>
          <a:bodyPr>
            <a:noAutofit/>
          </a:bodyPr>
          <a:lstStyle/>
          <a:p>
            <a:pPr algn="ctr"/>
            <a:r>
              <a:rPr lang="en-IE" sz="35000" dirty="0" smtClean="0">
                <a:latin typeface="Comic Sans MS" panose="030F0702030302020204" pitchFamily="66" charset="0"/>
              </a:rPr>
              <a:t>they</a:t>
            </a:r>
            <a:endParaRPr lang="en-IE" sz="3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23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44844" y="2191265"/>
            <a:ext cx="8576704" cy="2793906"/>
          </a:xfrm>
        </p:spPr>
        <p:txBody>
          <a:bodyPr>
            <a:noAutofit/>
          </a:bodyPr>
          <a:lstStyle/>
          <a:p>
            <a:pPr algn="ctr"/>
            <a:r>
              <a:rPr lang="en-IE" sz="35000" dirty="0" smtClean="0">
                <a:latin typeface="Comic Sans MS" panose="030F0702030302020204" pitchFamily="66" charset="0"/>
              </a:rPr>
              <a:t>like</a:t>
            </a:r>
            <a:endParaRPr lang="en-IE" sz="3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65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44843" y="2191265"/>
            <a:ext cx="10309843" cy="2793906"/>
          </a:xfrm>
        </p:spPr>
        <p:txBody>
          <a:bodyPr>
            <a:noAutofit/>
          </a:bodyPr>
          <a:lstStyle/>
          <a:p>
            <a:pPr algn="ctr"/>
            <a:r>
              <a:rPr lang="en-IE" sz="35000" dirty="0" smtClean="0">
                <a:latin typeface="Comic Sans MS" panose="030F0702030302020204" pitchFamily="66" charset="0"/>
              </a:rPr>
              <a:t>have</a:t>
            </a:r>
            <a:endParaRPr lang="en-IE" sz="3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550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44844" y="2191265"/>
            <a:ext cx="8576704" cy="2793906"/>
          </a:xfrm>
        </p:spPr>
        <p:txBody>
          <a:bodyPr>
            <a:noAutofit/>
          </a:bodyPr>
          <a:lstStyle/>
          <a:p>
            <a:pPr algn="ctr"/>
            <a:r>
              <a:rPr lang="en-IE" sz="35000" dirty="0" smtClean="0">
                <a:latin typeface="Comic Sans MS" panose="030F0702030302020204" pitchFamily="66" charset="0"/>
              </a:rPr>
              <a:t>live</a:t>
            </a:r>
            <a:endParaRPr lang="en-IE" sz="3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73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30186" y="2191265"/>
            <a:ext cx="7091361" cy="2793906"/>
          </a:xfrm>
        </p:spPr>
        <p:txBody>
          <a:bodyPr>
            <a:noAutofit/>
          </a:bodyPr>
          <a:lstStyle/>
          <a:p>
            <a:pPr algn="ctr"/>
            <a:r>
              <a:rPr lang="en-IE" sz="35000" dirty="0" smtClean="0">
                <a:latin typeface="Comic Sans MS" panose="030F0702030302020204" pitchFamily="66" charset="0"/>
              </a:rPr>
              <a:t>he</a:t>
            </a:r>
            <a:endParaRPr lang="en-IE" sz="3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31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44844" y="2191265"/>
            <a:ext cx="8576704" cy="2793906"/>
          </a:xfrm>
        </p:spPr>
        <p:txBody>
          <a:bodyPr>
            <a:noAutofit/>
          </a:bodyPr>
          <a:lstStyle/>
          <a:p>
            <a:pPr algn="ctr"/>
            <a:r>
              <a:rPr lang="en-IE" sz="35000" dirty="0" smtClean="0">
                <a:latin typeface="Comic Sans MS" panose="030F0702030302020204" pitchFamily="66" charset="0"/>
              </a:rPr>
              <a:t>give</a:t>
            </a:r>
            <a:endParaRPr lang="en-IE" sz="3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97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7780" y="2191265"/>
            <a:ext cx="9630561" cy="2793906"/>
          </a:xfrm>
        </p:spPr>
        <p:txBody>
          <a:bodyPr>
            <a:noAutofit/>
          </a:bodyPr>
          <a:lstStyle/>
          <a:p>
            <a:pPr algn="ctr"/>
            <a:r>
              <a:rPr lang="en-IE" sz="35000" dirty="0" smtClean="0">
                <a:latin typeface="Comic Sans MS" panose="030F0702030302020204" pitchFamily="66" charset="0"/>
              </a:rPr>
              <a:t>your</a:t>
            </a:r>
            <a:endParaRPr lang="en-IE" sz="3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62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30186" y="2191265"/>
            <a:ext cx="7091361" cy="2793906"/>
          </a:xfrm>
        </p:spPr>
        <p:txBody>
          <a:bodyPr>
            <a:noAutofit/>
          </a:bodyPr>
          <a:lstStyle/>
          <a:p>
            <a:pPr algn="ctr"/>
            <a:r>
              <a:rPr lang="en-IE" sz="35000" dirty="0" smtClean="0">
                <a:latin typeface="Comic Sans MS" panose="030F0702030302020204" pitchFamily="66" charset="0"/>
              </a:rPr>
              <a:t>are</a:t>
            </a:r>
            <a:endParaRPr lang="en-IE" sz="3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55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91073" y="2191265"/>
            <a:ext cx="8350635" cy="2793906"/>
          </a:xfrm>
        </p:spPr>
        <p:txBody>
          <a:bodyPr>
            <a:noAutofit/>
          </a:bodyPr>
          <a:lstStyle/>
          <a:p>
            <a:pPr algn="ctr"/>
            <a:r>
              <a:rPr lang="en-IE" sz="35000" dirty="0" smtClean="0">
                <a:latin typeface="Comic Sans MS" panose="030F0702030302020204" pitchFamily="66" charset="0"/>
              </a:rPr>
              <a:t>you</a:t>
            </a:r>
            <a:endParaRPr lang="en-IE" sz="3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12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30186" y="2191265"/>
            <a:ext cx="7091361" cy="2793906"/>
          </a:xfrm>
        </p:spPr>
        <p:txBody>
          <a:bodyPr>
            <a:noAutofit/>
          </a:bodyPr>
          <a:lstStyle/>
          <a:p>
            <a:pPr algn="ctr"/>
            <a:r>
              <a:rPr lang="en-IE" sz="35000" dirty="0" smtClean="0">
                <a:latin typeface="Comic Sans MS" panose="030F0702030302020204" pitchFamily="66" charset="0"/>
              </a:rPr>
              <a:t>all</a:t>
            </a:r>
            <a:endParaRPr lang="en-IE" sz="3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00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30186" y="2191265"/>
            <a:ext cx="7091361" cy="2793906"/>
          </a:xfrm>
        </p:spPr>
        <p:txBody>
          <a:bodyPr>
            <a:noAutofit/>
          </a:bodyPr>
          <a:lstStyle/>
          <a:p>
            <a:pPr algn="ctr"/>
            <a:r>
              <a:rPr lang="en-IE" sz="35000" dirty="0">
                <a:latin typeface="Comic Sans MS" panose="030F0702030302020204" pitchFamily="66" charset="0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4757" y="2191265"/>
            <a:ext cx="11185547" cy="2793906"/>
          </a:xfrm>
        </p:spPr>
        <p:txBody>
          <a:bodyPr>
            <a:noAutofit/>
          </a:bodyPr>
          <a:lstStyle/>
          <a:p>
            <a:pPr algn="ctr"/>
            <a:r>
              <a:rPr lang="en-IE" sz="35000" dirty="0" smtClean="0">
                <a:latin typeface="Comic Sans MS" panose="030F0702030302020204" pitchFamily="66" charset="0"/>
              </a:rPr>
              <a:t>some</a:t>
            </a:r>
            <a:endParaRPr lang="en-IE" sz="35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71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ldren Playing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3461883.potx" id="{18737D51-7733-4200-B5C9-BF22CA2CE631}" vid="{40CEFE45-12FF-4454-86EB-59F04C858872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212</TotalTime>
  <Words>60</Words>
  <Application>Microsoft Office PowerPoint</Application>
  <PresentationFormat>Widescreen</PresentationFormat>
  <Paragraphs>60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Comic Sans MS</vt:lpstr>
      <vt:lpstr>Euphemia</vt:lpstr>
      <vt:lpstr>Wingdings</vt:lpstr>
      <vt:lpstr>Children Playing 16x9</vt:lpstr>
      <vt:lpstr>to</vt:lpstr>
      <vt:lpstr>do</vt:lpstr>
      <vt:lpstr>he</vt:lpstr>
      <vt:lpstr>your</vt:lpstr>
      <vt:lpstr>are</vt:lpstr>
      <vt:lpstr>you</vt:lpstr>
      <vt:lpstr>all</vt:lpstr>
      <vt:lpstr>I</vt:lpstr>
      <vt:lpstr>some</vt:lpstr>
      <vt:lpstr>said</vt:lpstr>
      <vt:lpstr>the</vt:lpstr>
      <vt:lpstr>here</vt:lpstr>
      <vt:lpstr>come</vt:lpstr>
      <vt:lpstr>there</vt:lpstr>
      <vt:lpstr>no</vt:lpstr>
      <vt:lpstr>go</vt:lpstr>
      <vt:lpstr>one</vt:lpstr>
      <vt:lpstr>by</vt:lpstr>
      <vt:lpstr>my</vt:lpstr>
      <vt:lpstr>she</vt:lpstr>
      <vt:lpstr>me</vt:lpstr>
      <vt:lpstr>we</vt:lpstr>
      <vt:lpstr>be</vt:lpstr>
      <vt:lpstr>was</vt:lpstr>
      <vt:lpstr>so</vt:lpstr>
      <vt:lpstr>they</vt:lpstr>
      <vt:lpstr>like</vt:lpstr>
      <vt:lpstr>have</vt:lpstr>
      <vt:lpstr>live</vt:lpstr>
      <vt:lpstr>give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</dc:title>
  <dc:creator>Windows User</dc:creator>
  <cp:lastModifiedBy>Windows User</cp:lastModifiedBy>
  <cp:revision>10</cp:revision>
  <cp:lastPrinted>2018-11-20T12:42:32Z</cp:lastPrinted>
  <dcterms:created xsi:type="dcterms:W3CDTF">2018-10-02T10:18:32Z</dcterms:created>
  <dcterms:modified xsi:type="dcterms:W3CDTF">2019-09-06T10:28:19Z</dcterms:modified>
</cp:coreProperties>
</file>