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aveSubsetFonts="1" strictFirstAndLastChars="0">
  <p:sldMasterIdLst>
    <p:sldMasterId id="2147483659" r:id="rId4"/>
  </p:sldMasterIdLst>
  <p:notesMasterIdLst>
    <p:notesMasterId r:id="rId5"/>
  </p:notesMasterIdLst>
  <p:sldIdLst>
    <p:sldId id="256" r:id="rId6"/>
    <p:sldId id="257" r:id="rId7"/>
    <p:sldId id="258" r:id="rId8"/>
  </p:sldIdLst>
  <p:sldSz cx="12192000" cy="6858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d="100" n="100"/>
          <a:sy d="100" n="100"/>
        </p:scale>
        <p:origin x="0" y="0"/>
      </p:cViewPr>
      <p:guideLst>
        <p:guide pos="3840"/>
        <p:guide orient="horz" pos="2160"/>
      </p:guideLst>
    </p:cSldViewPr>
  </p:slideViewPr>
</p:viewPr>
</file>

<file path=ppt/_rels/presentation.xml.rels><?xml version="1.0" encoding="UTF-8" standalone="yes"?><Relationships xmlns="http://schemas.openxmlformats.org/package/2006/relationships"><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notesMasters/notesMaster1.xml" Type="http://schemas.openxmlformats.org/officeDocument/2006/relationships/notesMaster"/><Relationship Id="rId4" Target="slideMasters/slideMaster1.xml" Type="http://schemas.openxmlformats.org/officeDocument/2006/relationships/slideMaster"/><Relationship Id="rId3" Target="presProps.xml" Type="http://schemas.openxmlformats.org/officeDocument/2006/relationships/presProps"/><Relationship Id="rId2" Target="viewProps.xml" Type="http://schemas.openxmlformats.org/officeDocument/2006/relationships/viewProps"/><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t"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t" anchorCtr="0" bIns="45700" lIns="91425" numCol="1" rIns="91425" spcFirstLastPara="1" tIns="45700" wrap="square">
            <a:noAutofit/>
          </a:bodyPr>
          <a:lstStyle>
            <a:lvl1pPr algn="r" lvl="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 name="Google Shape;6;n"/>
          <p:cNvSpPr txBox="1"/>
          <p:nvPr>
            <p:ph idx="1" type="body"/>
          </p:nvPr>
        </p:nvSpPr>
        <p:spPr>
          <a:xfrm>
            <a:off x="685800" y="4400550"/>
            <a:ext cx="5486400" cy="3086100"/>
          </a:xfrm>
          <a:prstGeom prst="rect">
            <a:avLst/>
          </a:prstGeom>
          <a:noFill/>
          <a:ln>
            <a:noFill/>
          </a:ln>
        </p:spPr>
        <p:txBody>
          <a:bodyPr anchor="t" anchorCtr="0" bIns="45700" lIns="91425" numCol="1" rIns="91425" spcFirstLastPara="1" tIns="45700" wrap="square">
            <a:noAutofit/>
          </a:bodyPr>
          <a:lstStyle>
            <a:lvl1pPr algn="l" indent="-228600" lvl="0" marL="4572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1pPr>
            <a:lvl2pPr algn="l" indent="-228600" lvl="1" marL="9144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2pPr>
            <a:lvl3pPr algn="l" indent="-228600" lvl="2" marL="13716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3pPr>
            <a:lvl4pPr algn="l" indent="-228600" lvl="3" marL="18288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4pPr>
            <a:lvl5pPr algn="l" indent="-228600" lvl="4" marL="22860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5pPr>
            <a:lvl6pPr algn="l" indent="-228600" lvl="5" marL="27432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6pPr>
            <a:lvl7pPr algn="l" indent="-228600" lvl="6" marL="32004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7pPr>
            <a:lvl8pPr algn="l" indent="-228600" lvl="7" marL="36576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8pPr>
            <a:lvl9pPr algn="l" indent="-228600" lvl="8" marL="411480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b"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200" u="none">
                <a:solidFill>
                  <a:schemeClr val="dk1"/>
                </a:solidFill>
                <a:latin typeface="Cambria"/>
                <a:ea typeface="Cambria"/>
                <a:cs typeface="Cambria"/>
                <a:sym typeface="Cambria"/>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marR="0" rtl="0">
              <a:lnSpc>
                <a:spcPct val="100000"/>
              </a:lnSpc>
              <a:spcBef>
                <a:spcPts val="0"/>
              </a:spcBef>
              <a:spcAft>
                <a:spcPts val="0"/>
              </a:spcAft>
              <a:buClr>
                <a:srgbClr val="000000"/>
              </a:buClr>
              <a:buSzPts val="1200"/>
              <a:buFont typeface="Arial"/>
              <a:buNone/>
            </a:pPr>
            <a:fld id="{00000000-1234-1234-1234-123412341234}" type="slidenum">
              <a:rPr altLang="en-IE" b="0" cap="none" i="0" lang="en-IE" strike="noStrike" sz="1200" u="none">
                <a:solidFill>
                  <a:schemeClr val="dk1"/>
                </a:solidFill>
                <a:latin typeface="Cambria"/>
                <a:ea typeface="Cambria"/>
                <a:cs typeface="Cambria"/>
                <a:sym typeface="Cambria"/>
              </a:rPr>
              <a:t>‹#›</a:t>
            </a:fld>
            <a:endParaRPr b="0" cap="none" i="0" strike="noStrike" sz="1200" u="none">
              <a:solidFill>
                <a:schemeClr val="dk1"/>
              </a:solidFill>
              <a:latin typeface="Cambria"/>
              <a:ea typeface="Cambria"/>
              <a:cs typeface="Cambria"/>
              <a:sym typeface="Cambria"/>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0861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400550"/>
            <a:ext cx="5486400" cy="30861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400550"/>
            <a:ext cx="5486400" cy="308610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t/>
            </a:r>
            <a:endParaRPr/>
          </a:p>
        </p:txBody>
      </p:sp>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slideLayouts/_rels/slideLayout1.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2" Target="../media/image9.png" Type="http://schemas.openxmlformats.org/officeDocument/2006/relationships/image"/><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2" Target="../media/image9.png" Type="http://schemas.openxmlformats.org/officeDocument/2006/relationships/image"/><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2" Target="../media/image9.png" Type="http://schemas.openxmlformats.org/officeDocument/2006/relationships/image"/><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1066800" y="2606040"/>
            <a:ext cx="10058400" cy="2743200"/>
          </a:xfrm>
          <a:prstGeom prst="rect">
            <a:avLst/>
          </a:prstGeom>
          <a:noFill/>
          <a:ln>
            <a:noFill/>
          </a:ln>
        </p:spPr>
        <p:txBody>
          <a:bodyPr anchor="b" anchorCtr="0" bIns="45700" lIns="91425" numCol="1" rIns="91425" spcFirstLastPara="1" tIns="45700" wrap="square">
            <a:noAutofit/>
          </a:bodyPr>
          <a:lstStyle>
            <a:lvl1pPr algn="l" lvl="0">
              <a:lnSpc>
                <a:spcPct val="80000"/>
              </a:lnSpc>
              <a:spcBef>
                <a:spcPts val="0"/>
              </a:spcBef>
              <a:spcAft>
                <a:spcPts val="0"/>
              </a:spcAft>
              <a:buClr>
                <a:schemeClr val="dk1"/>
              </a:buClr>
              <a:buSzPts val="6800"/>
              <a:buFont typeface="Cambria"/>
              <a:buNone/>
              <a:defRPr sz="6800">
                <a:solidFill>
                  <a:schemeClr val="dk1"/>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8" name="Google Shape;18;p2"/>
          <p:cNvSpPr txBox="1"/>
          <p:nvPr>
            <p:ph idx="1" type="subTitle"/>
          </p:nvPr>
        </p:nvSpPr>
        <p:spPr>
          <a:xfrm>
            <a:off x="1066800" y="5360437"/>
            <a:ext cx="10058400" cy="365760"/>
          </a:xfrm>
          <a:prstGeom prst="rect">
            <a:avLst/>
          </a:prstGeom>
          <a:noFill/>
          <a:ln>
            <a:noFill/>
          </a:ln>
        </p:spPr>
        <p:txBody>
          <a:bodyPr anchor="t" anchorCtr="0" bIns="45700" lIns="91425" numCol="1" rIns="91425" spcFirstLastPara="1" tIns="45700" wrap="square">
            <a:noAutofit/>
          </a:bodyPr>
          <a:lstStyle>
            <a:lvl1pPr algn="l" lvl="0">
              <a:lnSpc>
                <a:spcPct val="90000"/>
              </a:lnSpc>
              <a:spcBef>
                <a:spcPts val="0"/>
              </a:spcBef>
              <a:spcAft>
                <a:spcPts val="0"/>
              </a:spcAft>
              <a:buSzPts val="2000"/>
              <a:buNone/>
              <a:defRPr b="1" cap="none" sz="2000">
                <a:solidFill>
                  <a:srgbClr val="7E3D1E"/>
                </a:solidFill>
              </a:defRPr>
            </a:lvl1pPr>
            <a:lvl2pPr algn="ctr" lvl="1">
              <a:lnSpc>
                <a:spcPct val="90000"/>
              </a:lnSpc>
              <a:spcBef>
                <a:spcPts val="1000"/>
              </a:spcBef>
              <a:spcAft>
                <a:spcPts val="0"/>
              </a:spcAft>
              <a:buSzPts val="2000"/>
              <a:buNone/>
              <a:defRPr sz="2000"/>
            </a:lvl2pPr>
            <a:lvl3pPr algn="ctr" lvl="2">
              <a:lnSpc>
                <a:spcPct val="90000"/>
              </a:lnSpc>
              <a:spcBef>
                <a:spcPts val="800"/>
              </a:spcBef>
              <a:spcAft>
                <a:spcPts val="0"/>
              </a:spcAft>
              <a:buSzPts val="1800"/>
              <a:buNone/>
              <a:defRPr sz="1800"/>
            </a:lvl3pPr>
            <a:lvl4pPr algn="ctr" lvl="3">
              <a:lnSpc>
                <a:spcPct val="90000"/>
              </a:lnSpc>
              <a:spcBef>
                <a:spcPts val="800"/>
              </a:spcBef>
              <a:spcAft>
                <a:spcPts val="0"/>
              </a:spcAft>
              <a:buSzPts val="1600"/>
              <a:buNone/>
              <a:defRPr sz="1600"/>
            </a:lvl4pPr>
            <a:lvl5pPr algn="ctr" lvl="4">
              <a:lnSpc>
                <a:spcPct val="90000"/>
              </a:lnSpc>
              <a:spcBef>
                <a:spcPts val="800"/>
              </a:spcBef>
              <a:spcAft>
                <a:spcPts val="0"/>
              </a:spcAft>
              <a:buSzPts val="1600"/>
              <a:buNone/>
              <a:defRPr sz="1600"/>
            </a:lvl5pPr>
            <a:lvl6pPr algn="ctr" lvl="5">
              <a:lnSpc>
                <a:spcPct val="90000"/>
              </a:lnSpc>
              <a:spcBef>
                <a:spcPts val="800"/>
              </a:spcBef>
              <a:spcAft>
                <a:spcPts val="0"/>
              </a:spcAft>
              <a:buSzPts val="1600"/>
              <a:buNone/>
              <a:defRPr sz="1600"/>
            </a:lvl6pPr>
            <a:lvl7pPr algn="ctr" lvl="6">
              <a:lnSpc>
                <a:spcPct val="90000"/>
              </a:lnSpc>
              <a:spcBef>
                <a:spcPts val="800"/>
              </a:spcBef>
              <a:spcAft>
                <a:spcPts val="0"/>
              </a:spcAft>
              <a:buSzPts val="1600"/>
              <a:buNone/>
              <a:defRPr sz="1600"/>
            </a:lvl7pPr>
            <a:lvl8pPr algn="ctr" lvl="7">
              <a:lnSpc>
                <a:spcPct val="90000"/>
              </a:lnSpc>
              <a:spcBef>
                <a:spcPts val="800"/>
              </a:spcBef>
              <a:spcAft>
                <a:spcPts val="0"/>
              </a:spcAft>
              <a:buSzPts val="1600"/>
              <a:buNone/>
              <a:defRPr sz="1600"/>
            </a:lvl8pPr>
            <a:lvl9pPr algn="ctr" lvl="8">
              <a:lnSpc>
                <a:spcPct val="90000"/>
              </a:lnSpc>
              <a:spcBef>
                <a:spcPts val="800"/>
              </a:spcBef>
              <a:spcAft>
                <a:spcPts val="0"/>
              </a:spcAft>
              <a:buSzPts val="1600"/>
              <a:buNone/>
              <a:defRPr sz="1600"/>
            </a:lvl9pPr>
          </a:lstStyle>
          <a:p/>
        </p:txBody>
      </p:sp>
      <p:sp>
        <p:nvSpPr>
          <p:cNvPr id="19" name="Google Shape;19;p2"/>
          <p:cNvSpPr/>
          <p:nvPr/>
        </p:nvSpPr>
        <p:spPr>
          <a:xfrm>
            <a:off x="0" y="5888736"/>
            <a:ext cx="12192000" cy="109728"/>
          </a:xfrm>
          <a:prstGeom prst="rect">
            <a:avLst/>
          </a:prstGeom>
          <a:solidFill>
            <a:schemeClr val="accent1"/>
          </a:solidFill>
          <a:ln>
            <a:noFill/>
          </a:ln>
          <a:effectLst>
            <a:outerShdw algn="t" blurRad="25400" dir="5400000" dist="25400" rotWithShape="0">
              <a:schemeClr val="lt1">
                <a:alpha val="40000"/>
              </a:schemeClr>
            </a:outerShdw>
          </a:effectLst>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lt1"/>
              </a:solidFill>
              <a:latin typeface="Cambria"/>
              <a:ea typeface="Cambria"/>
              <a:cs typeface="Cambria"/>
              <a:sym typeface="Cambria"/>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1295400" y="381000"/>
            <a:ext cx="9601200" cy="11430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accent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76" name="Google Shape;76;p11"/>
          <p:cNvSpPr txBox="1"/>
          <p:nvPr>
            <p:ph idx="1" type="body"/>
          </p:nvPr>
        </p:nvSpPr>
        <p:spPr>
          <a:xfrm rot="5400000">
            <a:off x="4038600" y="-914400"/>
            <a:ext cx="4114800" cy="96012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800"/>
              </a:spcBef>
              <a:spcAft>
                <a:spcPts val="0"/>
              </a:spcAft>
              <a:buSzPts val="1800"/>
              <a:buChar char="•"/>
              <a:defRPr/>
            </a:lvl1pPr>
            <a:lvl2pPr algn="l" indent="-342900" lvl="1" marL="914400">
              <a:lnSpc>
                <a:spcPct val="90000"/>
              </a:lnSpc>
              <a:spcBef>
                <a:spcPts val="1000"/>
              </a:spcBef>
              <a:spcAft>
                <a:spcPts val="0"/>
              </a:spcAft>
              <a:buSzPts val="1800"/>
              <a:buChar char="•"/>
              <a:defRPr/>
            </a:lvl2pPr>
            <a:lvl3pPr algn="l" indent="-342900" lvl="2" marL="1371600">
              <a:lnSpc>
                <a:spcPct val="90000"/>
              </a:lnSpc>
              <a:spcBef>
                <a:spcPts val="800"/>
              </a:spcBef>
              <a:spcAft>
                <a:spcPts val="0"/>
              </a:spcAft>
              <a:buSzPts val="1800"/>
              <a:buChar char="•"/>
              <a:defRPr/>
            </a:lvl3pPr>
            <a:lvl4pPr algn="l" indent="-342900" lvl="3" marL="1828800">
              <a:lnSpc>
                <a:spcPct val="90000"/>
              </a:lnSpc>
              <a:spcBef>
                <a:spcPts val="800"/>
              </a:spcBef>
              <a:spcAft>
                <a:spcPts val="0"/>
              </a:spcAft>
              <a:buSzPts val="1800"/>
              <a:buChar char="•"/>
              <a:defRPr/>
            </a:lvl4pPr>
            <a:lvl5pPr algn="l" indent="-342900" lvl="4" marL="2286000">
              <a:lnSpc>
                <a:spcPct val="90000"/>
              </a:lnSpc>
              <a:spcBef>
                <a:spcPts val="800"/>
              </a:spcBef>
              <a:spcAft>
                <a:spcPts val="0"/>
              </a:spcAft>
              <a:buSzPts val="1800"/>
              <a:buChar char="•"/>
              <a:defRPr/>
            </a:lvl5pPr>
            <a:lvl6pPr algn="l" indent="-342900" lvl="5" marL="2743200">
              <a:lnSpc>
                <a:spcPct val="90000"/>
              </a:lnSpc>
              <a:spcBef>
                <a:spcPts val="800"/>
              </a:spcBef>
              <a:spcAft>
                <a:spcPts val="0"/>
              </a:spcAft>
              <a:buSzPts val="1800"/>
              <a:buChar char="•"/>
              <a:defRPr/>
            </a:lvl6pPr>
            <a:lvl7pPr algn="l" indent="-342900" lvl="6" marL="3200400">
              <a:lnSpc>
                <a:spcPct val="90000"/>
              </a:lnSpc>
              <a:spcBef>
                <a:spcPts val="800"/>
              </a:spcBef>
              <a:spcAft>
                <a:spcPts val="0"/>
              </a:spcAft>
              <a:buSzPts val="1800"/>
              <a:buChar char="•"/>
              <a:defRPr/>
            </a:lvl7pPr>
            <a:lvl8pPr algn="l" indent="-342900" lvl="7" marL="3657600">
              <a:lnSpc>
                <a:spcPct val="90000"/>
              </a:lnSpc>
              <a:spcBef>
                <a:spcPts val="800"/>
              </a:spcBef>
              <a:spcAft>
                <a:spcPts val="0"/>
              </a:spcAft>
              <a:buSzPts val="1800"/>
              <a:buChar char="•"/>
              <a:defRPr/>
            </a:lvl8pPr>
            <a:lvl9pPr algn="l" indent="-228600" lvl="8" marL="4114800">
              <a:lnSpc>
                <a:spcPct val="90000"/>
              </a:lnSpc>
              <a:spcBef>
                <a:spcPts val="800"/>
              </a:spcBef>
              <a:spcAft>
                <a:spcPts val="0"/>
              </a:spcAft>
              <a:buSzPts val="1800"/>
              <a:buNone/>
              <a:defRPr/>
            </a:lvl9pPr>
          </a:lstStyle>
          <a:p/>
        </p:txBody>
      </p:sp>
      <p:sp>
        <p:nvSpPr>
          <p:cNvPr id="77" name="Google Shape;77;p11"/>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78" name="Google Shape;78;p11"/>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79" name="Google Shape;79;p11"/>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7430115" y="2477115"/>
            <a:ext cx="5561369" cy="13716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accent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82" name="Google Shape;82;p12"/>
          <p:cNvSpPr txBox="1"/>
          <p:nvPr>
            <p:ph idx="1" type="body"/>
          </p:nvPr>
        </p:nvSpPr>
        <p:spPr>
          <a:xfrm rot="5400000">
            <a:off x="2446635" y="-769005"/>
            <a:ext cx="5561370" cy="786384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800"/>
              </a:spcBef>
              <a:spcAft>
                <a:spcPts val="0"/>
              </a:spcAft>
              <a:buSzPts val="1800"/>
              <a:buChar char="•"/>
              <a:defRPr/>
            </a:lvl1pPr>
            <a:lvl2pPr algn="l" indent="-342900" lvl="1" marL="914400">
              <a:lnSpc>
                <a:spcPct val="90000"/>
              </a:lnSpc>
              <a:spcBef>
                <a:spcPts val="1000"/>
              </a:spcBef>
              <a:spcAft>
                <a:spcPts val="0"/>
              </a:spcAft>
              <a:buSzPts val="1800"/>
              <a:buChar char="•"/>
              <a:defRPr/>
            </a:lvl2pPr>
            <a:lvl3pPr algn="l" indent="-342900" lvl="2" marL="1371600">
              <a:lnSpc>
                <a:spcPct val="90000"/>
              </a:lnSpc>
              <a:spcBef>
                <a:spcPts val="800"/>
              </a:spcBef>
              <a:spcAft>
                <a:spcPts val="0"/>
              </a:spcAft>
              <a:buSzPts val="1800"/>
              <a:buChar char="•"/>
              <a:defRPr/>
            </a:lvl3pPr>
            <a:lvl4pPr algn="l" indent="-342900" lvl="3" marL="1828800">
              <a:lnSpc>
                <a:spcPct val="90000"/>
              </a:lnSpc>
              <a:spcBef>
                <a:spcPts val="800"/>
              </a:spcBef>
              <a:spcAft>
                <a:spcPts val="0"/>
              </a:spcAft>
              <a:buSzPts val="1800"/>
              <a:buChar char="•"/>
              <a:defRPr/>
            </a:lvl4pPr>
            <a:lvl5pPr algn="l" indent="-342900" lvl="4" marL="2286000">
              <a:lnSpc>
                <a:spcPct val="90000"/>
              </a:lnSpc>
              <a:spcBef>
                <a:spcPts val="800"/>
              </a:spcBef>
              <a:spcAft>
                <a:spcPts val="0"/>
              </a:spcAft>
              <a:buSzPts val="1800"/>
              <a:buChar char="•"/>
              <a:defRPr/>
            </a:lvl5pPr>
            <a:lvl6pPr algn="l" indent="-342900" lvl="5" marL="2743200">
              <a:lnSpc>
                <a:spcPct val="90000"/>
              </a:lnSpc>
              <a:spcBef>
                <a:spcPts val="800"/>
              </a:spcBef>
              <a:spcAft>
                <a:spcPts val="0"/>
              </a:spcAft>
              <a:buSzPts val="1800"/>
              <a:buChar char="•"/>
              <a:defRPr/>
            </a:lvl6pPr>
            <a:lvl7pPr algn="l" indent="-342900" lvl="6" marL="3200400">
              <a:lnSpc>
                <a:spcPct val="90000"/>
              </a:lnSpc>
              <a:spcBef>
                <a:spcPts val="800"/>
              </a:spcBef>
              <a:spcAft>
                <a:spcPts val="0"/>
              </a:spcAft>
              <a:buSzPts val="1800"/>
              <a:buChar char="•"/>
              <a:defRPr/>
            </a:lvl7pPr>
            <a:lvl8pPr algn="l" indent="-342900" lvl="7" marL="3657600">
              <a:lnSpc>
                <a:spcPct val="90000"/>
              </a:lnSpc>
              <a:spcBef>
                <a:spcPts val="800"/>
              </a:spcBef>
              <a:spcAft>
                <a:spcPts val="0"/>
              </a:spcAft>
              <a:buSzPts val="1800"/>
              <a:buChar char="•"/>
              <a:defRPr/>
            </a:lvl8pPr>
            <a:lvl9pPr algn="l" indent="-228600" lvl="8" marL="4114800">
              <a:lnSpc>
                <a:spcPct val="90000"/>
              </a:lnSpc>
              <a:spcBef>
                <a:spcPts val="800"/>
              </a:spcBef>
              <a:spcAft>
                <a:spcPts val="0"/>
              </a:spcAft>
              <a:buSzPts val="1800"/>
              <a:buNone/>
              <a:defRPr/>
            </a:lvl9pPr>
          </a:lstStyle>
          <a:p/>
        </p:txBody>
      </p:sp>
      <p:sp>
        <p:nvSpPr>
          <p:cNvPr id="83" name="Google Shape;83;p12"/>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84" name="Google Shape;84;p12"/>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85" name="Google Shape;85;p12"/>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295400" y="381000"/>
            <a:ext cx="9601200" cy="11430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accent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2" name="Google Shape;22;p3"/>
          <p:cNvSpPr txBox="1"/>
          <p:nvPr>
            <p:ph idx="1" type="body"/>
          </p:nvPr>
        </p:nvSpPr>
        <p:spPr>
          <a:xfrm>
            <a:off x="1295400" y="1828800"/>
            <a:ext cx="9601200" cy="4114800"/>
          </a:xfrm>
          <a:prstGeom prst="rect">
            <a:avLst/>
          </a:prstGeom>
          <a:noFill/>
          <a:ln>
            <a:noFill/>
          </a:ln>
        </p:spPr>
        <p:txBody>
          <a:bodyPr anchor="t" anchorCtr="0" bIns="45700" lIns="91425" numCol="1" rIns="91425" spcFirstLastPara="1" tIns="45700" wrap="square">
            <a:noAutofit/>
          </a:bodyPr>
          <a:lstStyle>
            <a:lvl1pPr algn="l" indent="-342900" lvl="0" marL="457200">
              <a:lnSpc>
                <a:spcPct val="90000"/>
              </a:lnSpc>
              <a:spcBef>
                <a:spcPts val="1800"/>
              </a:spcBef>
              <a:spcAft>
                <a:spcPts val="0"/>
              </a:spcAft>
              <a:buSzPts val="1800"/>
              <a:buChar char="•"/>
              <a:defRPr/>
            </a:lvl1pPr>
            <a:lvl2pPr algn="l" indent="-342900" lvl="1" marL="914400">
              <a:lnSpc>
                <a:spcPct val="90000"/>
              </a:lnSpc>
              <a:spcBef>
                <a:spcPts val="1000"/>
              </a:spcBef>
              <a:spcAft>
                <a:spcPts val="0"/>
              </a:spcAft>
              <a:buSzPts val="1800"/>
              <a:buChar char="•"/>
              <a:defRPr/>
            </a:lvl2pPr>
            <a:lvl3pPr algn="l" indent="-342900" lvl="2" marL="1371600">
              <a:lnSpc>
                <a:spcPct val="90000"/>
              </a:lnSpc>
              <a:spcBef>
                <a:spcPts val="800"/>
              </a:spcBef>
              <a:spcAft>
                <a:spcPts val="0"/>
              </a:spcAft>
              <a:buSzPts val="1800"/>
              <a:buChar char="•"/>
              <a:defRPr/>
            </a:lvl3pPr>
            <a:lvl4pPr algn="l" indent="-342900" lvl="3" marL="1828800">
              <a:lnSpc>
                <a:spcPct val="90000"/>
              </a:lnSpc>
              <a:spcBef>
                <a:spcPts val="800"/>
              </a:spcBef>
              <a:spcAft>
                <a:spcPts val="0"/>
              </a:spcAft>
              <a:buSzPts val="1800"/>
              <a:buChar char="•"/>
              <a:defRPr/>
            </a:lvl4pPr>
            <a:lvl5pPr algn="l" indent="-342900" lvl="4" marL="2286000">
              <a:lnSpc>
                <a:spcPct val="90000"/>
              </a:lnSpc>
              <a:spcBef>
                <a:spcPts val="800"/>
              </a:spcBef>
              <a:spcAft>
                <a:spcPts val="0"/>
              </a:spcAft>
              <a:buSzPts val="1800"/>
              <a:buChar char="•"/>
              <a:defRPr/>
            </a:lvl5pPr>
            <a:lvl6pPr algn="l" indent="-342900" lvl="5" marL="2743200">
              <a:lnSpc>
                <a:spcPct val="90000"/>
              </a:lnSpc>
              <a:spcBef>
                <a:spcPts val="800"/>
              </a:spcBef>
              <a:spcAft>
                <a:spcPts val="0"/>
              </a:spcAft>
              <a:buSzPts val="1800"/>
              <a:buChar char="•"/>
              <a:defRPr/>
            </a:lvl6pPr>
            <a:lvl7pPr algn="l" indent="-342900" lvl="6" marL="3200400">
              <a:lnSpc>
                <a:spcPct val="90000"/>
              </a:lnSpc>
              <a:spcBef>
                <a:spcPts val="800"/>
              </a:spcBef>
              <a:spcAft>
                <a:spcPts val="0"/>
              </a:spcAft>
              <a:buSzPts val="1800"/>
              <a:buChar char="•"/>
              <a:defRPr/>
            </a:lvl7pPr>
            <a:lvl8pPr algn="l" indent="-342900" lvl="7" marL="3657600">
              <a:lnSpc>
                <a:spcPct val="90000"/>
              </a:lnSpc>
              <a:spcBef>
                <a:spcPts val="800"/>
              </a:spcBef>
              <a:spcAft>
                <a:spcPts val="0"/>
              </a:spcAft>
              <a:buSzPts val="1800"/>
              <a:buChar char="•"/>
              <a:defRPr/>
            </a:lvl8pPr>
            <a:lvl9pPr algn="l" indent="-228600" lvl="8" marL="4114800">
              <a:lnSpc>
                <a:spcPct val="90000"/>
              </a:lnSpc>
              <a:spcBef>
                <a:spcPts val="800"/>
              </a:spcBef>
              <a:spcAft>
                <a:spcPts val="0"/>
              </a:spcAft>
              <a:buSzPts val="1800"/>
              <a:buNone/>
              <a:defRPr/>
            </a:lvl9pPr>
          </a:lstStyle>
          <a:p/>
        </p:txBody>
      </p:sp>
      <p:sp>
        <p:nvSpPr>
          <p:cNvPr id="23" name="Google Shape;23;p3"/>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4" name="Google Shape;24;p3"/>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5" name="Google Shape;25;p3"/>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1295400" y="381000"/>
            <a:ext cx="9601200" cy="11430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accent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8" name="Google Shape;28;p4"/>
          <p:cNvSpPr txBox="1"/>
          <p:nvPr>
            <p:ph idx="1" type="body"/>
          </p:nvPr>
        </p:nvSpPr>
        <p:spPr>
          <a:xfrm>
            <a:off x="1295400" y="1825625"/>
            <a:ext cx="4724400" cy="4117975"/>
          </a:xfrm>
          <a:prstGeom prst="rect">
            <a:avLst/>
          </a:prstGeom>
          <a:noFill/>
          <a:ln>
            <a:noFill/>
          </a:ln>
        </p:spPr>
        <p:txBody>
          <a:bodyPr anchor="t" anchorCtr="0" bIns="45700" lIns="91425" numCol="1" rIns="91425" spcFirstLastPara="1" tIns="45700" wrap="square">
            <a:noAutofit/>
          </a:bodyPr>
          <a:lstStyle>
            <a:lvl1pPr algn="l" indent="-355600" lvl="0" marL="457200">
              <a:lnSpc>
                <a:spcPct val="90000"/>
              </a:lnSpc>
              <a:spcBef>
                <a:spcPts val="1800"/>
              </a:spcBef>
              <a:spcAft>
                <a:spcPts val="0"/>
              </a:spcAft>
              <a:buSzPts val="2000"/>
              <a:buChar char="•"/>
              <a:defRPr sz="2000"/>
            </a:lvl1pPr>
            <a:lvl2pPr algn="l" indent="-342900" lvl="1" marL="914400">
              <a:lnSpc>
                <a:spcPct val="90000"/>
              </a:lnSpc>
              <a:spcBef>
                <a:spcPts val="1000"/>
              </a:spcBef>
              <a:spcAft>
                <a:spcPts val="0"/>
              </a:spcAft>
              <a:buSzPts val="1800"/>
              <a:buChar char="•"/>
              <a:defRPr sz="1800"/>
            </a:lvl2pPr>
            <a:lvl3pPr algn="l" indent="-330200" lvl="2" marL="1371600">
              <a:lnSpc>
                <a:spcPct val="90000"/>
              </a:lnSpc>
              <a:spcBef>
                <a:spcPts val="800"/>
              </a:spcBef>
              <a:spcAft>
                <a:spcPts val="0"/>
              </a:spcAft>
              <a:buSzPts val="1600"/>
              <a:buChar char="•"/>
              <a:defRPr sz="1600"/>
            </a:lvl3pPr>
            <a:lvl4pPr algn="l" indent="-317500" lvl="3" marL="1828800">
              <a:lnSpc>
                <a:spcPct val="90000"/>
              </a:lnSpc>
              <a:spcBef>
                <a:spcPts val="800"/>
              </a:spcBef>
              <a:spcAft>
                <a:spcPts val="0"/>
              </a:spcAft>
              <a:buSzPts val="1400"/>
              <a:buChar char="•"/>
              <a:defRPr sz="1400"/>
            </a:lvl4pPr>
            <a:lvl5pPr algn="l" indent="-317500" lvl="4" marL="2286000">
              <a:lnSpc>
                <a:spcPct val="90000"/>
              </a:lnSpc>
              <a:spcBef>
                <a:spcPts val="800"/>
              </a:spcBef>
              <a:spcAft>
                <a:spcPts val="0"/>
              </a:spcAft>
              <a:buSzPts val="1400"/>
              <a:buChar char="•"/>
              <a:defRPr sz="1400"/>
            </a:lvl5pPr>
            <a:lvl6pPr algn="l" indent="-342900" lvl="5" marL="2743200">
              <a:lnSpc>
                <a:spcPct val="90000"/>
              </a:lnSpc>
              <a:spcBef>
                <a:spcPts val="800"/>
              </a:spcBef>
              <a:spcAft>
                <a:spcPts val="0"/>
              </a:spcAft>
              <a:buSzPts val="1800"/>
              <a:buChar char="•"/>
              <a:defRPr sz="1800"/>
            </a:lvl6pPr>
            <a:lvl7pPr algn="l" indent="-342900" lvl="6" marL="3200400">
              <a:lnSpc>
                <a:spcPct val="90000"/>
              </a:lnSpc>
              <a:spcBef>
                <a:spcPts val="800"/>
              </a:spcBef>
              <a:spcAft>
                <a:spcPts val="0"/>
              </a:spcAft>
              <a:buSzPts val="1800"/>
              <a:buChar char="•"/>
              <a:defRPr sz="1800"/>
            </a:lvl7pPr>
            <a:lvl8pPr algn="l" indent="-342900" lvl="7" marL="3657600">
              <a:lnSpc>
                <a:spcPct val="90000"/>
              </a:lnSpc>
              <a:spcBef>
                <a:spcPts val="800"/>
              </a:spcBef>
              <a:spcAft>
                <a:spcPts val="0"/>
              </a:spcAft>
              <a:buSzPts val="1800"/>
              <a:buChar char="•"/>
              <a:defRPr sz="1800"/>
            </a:lvl8pPr>
            <a:lvl9pPr algn="l" indent="-228600" lvl="8" marL="4114800">
              <a:lnSpc>
                <a:spcPct val="90000"/>
              </a:lnSpc>
              <a:spcBef>
                <a:spcPts val="800"/>
              </a:spcBef>
              <a:spcAft>
                <a:spcPts val="0"/>
              </a:spcAft>
              <a:buSzPts val="1800"/>
              <a:buNone/>
              <a:defRPr sz="1800"/>
            </a:lvl9pPr>
          </a:lstStyle>
          <a:p/>
        </p:txBody>
      </p:sp>
      <p:sp>
        <p:nvSpPr>
          <p:cNvPr id="29" name="Google Shape;29;p4"/>
          <p:cNvSpPr txBox="1"/>
          <p:nvPr>
            <p:ph idx="2" type="body"/>
          </p:nvPr>
        </p:nvSpPr>
        <p:spPr>
          <a:xfrm>
            <a:off x="6172199" y="1825625"/>
            <a:ext cx="4724400" cy="4117975"/>
          </a:xfrm>
          <a:prstGeom prst="rect">
            <a:avLst/>
          </a:prstGeom>
          <a:noFill/>
          <a:ln>
            <a:noFill/>
          </a:ln>
        </p:spPr>
        <p:txBody>
          <a:bodyPr anchor="t" anchorCtr="0" bIns="45700" lIns="91425" numCol="1" rIns="91425" spcFirstLastPara="1" tIns="45700" wrap="square">
            <a:noAutofit/>
          </a:bodyPr>
          <a:lstStyle>
            <a:lvl1pPr algn="l" indent="-355600" lvl="0" marL="457200">
              <a:lnSpc>
                <a:spcPct val="90000"/>
              </a:lnSpc>
              <a:spcBef>
                <a:spcPts val="1800"/>
              </a:spcBef>
              <a:spcAft>
                <a:spcPts val="0"/>
              </a:spcAft>
              <a:buSzPts val="2000"/>
              <a:buChar char="•"/>
              <a:defRPr sz="2000"/>
            </a:lvl1pPr>
            <a:lvl2pPr algn="l" indent="-342900" lvl="1" marL="914400">
              <a:lnSpc>
                <a:spcPct val="90000"/>
              </a:lnSpc>
              <a:spcBef>
                <a:spcPts val="1000"/>
              </a:spcBef>
              <a:spcAft>
                <a:spcPts val="0"/>
              </a:spcAft>
              <a:buSzPts val="1800"/>
              <a:buChar char="•"/>
              <a:defRPr sz="1800"/>
            </a:lvl2pPr>
            <a:lvl3pPr algn="l" indent="-330200" lvl="2" marL="1371600">
              <a:lnSpc>
                <a:spcPct val="90000"/>
              </a:lnSpc>
              <a:spcBef>
                <a:spcPts val="800"/>
              </a:spcBef>
              <a:spcAft>
                <a:spcPts val="0"/>
              </a:spcAft>
              <a:buSzPts val="1600"/>
              <a:buChar char="•"/>
              <a:defRPr sz="1600"/>
            </a:lvl3pPr>
            <a:lvl4pPr algn="l" indent="-317500" lvl="3" marL="1828800">
              <a:lnSpc>
                <a:spcPct val="90000"/>
              </a:lnSpc>
              <a:spcBef>
                <a:spcPts val="800"/>
              </a:spcBef>
              <a:spcAft>
                <a:spcPts val="0"/>
              </a:spcAft>
              <a:buSzPts val="1400"/>
              <a:buChar char="•"/>
              <a:defRPr sz="1400"/>
            </a:lvl4pPr>
            <a:lvl5pPr algn="l" indent="-317500" lvl="4" marL="2286000">
              <a:lnSpc>
                <a:spcPct val="90000"/>
              </a:lnSpc>
              <a:spcBef>
                <a:spcPts val="800"/>
              </a:spcBef>
              <a:spcAft>
                <a:spcPts val="0"/>
              </a:spcAft>
              <a:buSzPts val="1400"/>
              <a:buChar char="•"/>
              <a:defRPr sz="1400"/>
            </a:lvl5pPr>
            <a:lvl6pPr algn="l" indent="-342900" lvl="5" marL="2743200">
              <a:lnSpc>
                <a:spcPct val="90000"/>
              </a:lnSpc>
              <a:spcBef>
                <a:spcPts val="800"/>
              </a:spcBef>
              <a:spcAft>
                <a:spcPts val="0"/>
              </a:spcAft>
              <a:buSzPts val="1800"/>
              <a:buChar char="•"/>
              <a:defRPr sz="1800"/>
            </a:lvl6pPr>
            <a:lvl7pPr algn="l" indent="-342900" lvl="6" marL="3200400">
              <a:lnSpc>
                <a:spcPct val="90000"/>
              </a:lnSpc>
              <a:spcBef>
                <a:spcPts val="800"/>
              </a:spcBef>
              <a:spcAft>
                <a:spcPts val="0"/>
              </a:spcAft>
              <a:buSzPts val="1800"/>
              <a:buChar char="•"/>
              <a:defRPr sz="1800"/>
            </a:lvl7pPr>
            <a:lvl8pPr algn="l" indent="-342900" lvl="7" marL="3657600">
              <a:lnSpc>
                <a:spcPct val="90000"/>
              </a:lnSpc>
              <a:spcBef>
                <a:spcPts val="800"/>
              </a:spcBef>
              <a:spcAft>
                <a:spcPts val="0"/>
              </a:spcAft>
              <a:buSzPts val="1800"/>
              <a:buChar char="•"/>
              <a:defRPr sz="1800"/>
            </a:lvl8pPr>
            <a:lvl9pPr algn="l" indent="-228600" lvl="8" marL="4114800">
              <a:lnSpc>
                <a:spcPct val="90000"/>
              </a:lnSpc>
              <a:spcBef>
                <a:spcPts val="800"/>
              </a:spcBef>
              <a:spcAft>
                <a:spcPts val="0"/>
              </a:spcAft>
              <a:buSzPts val="1800"/>
              <a:buNone/>
              <a:defRPr sz="1800"/>
            </a:lvl9pPr>
          </a:lstStyle>
          <a:p/>
        </p:txBody>
      </p:sp>
      <p:sp>
        <p:nvSpPr>
          <p:cNvPr id="30" name="Google Shape;30;p4"/>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1" name="Google Shape;31;p4"/>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2" name="Google Shape;32;p4"/>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1066800" y="1565829"/>
            <a:ext cx="5943600" cy="4114800"/>
          </a:xfrm>
          <a:prstGeom prst="rect">
            <a:avLst/>
          </a:prstGeom>
          <a:noFill/>
          <a:ln>
            <a:noFill/>
          </a:ln>
        </p:spPr>
        <p:txBody>
          <a:bodyPr anchor="b" anchorCtr="0" bIns="45700" lIns="91425" numCol="1" rIns="91425" spcFirstLastPara="1" tIns="45700" wrap="square">
            <a:noAutofit/>
          </a:bodyPr>
          <a:lstStyle>
            <a:lvl1pPr algn="l" lvl="0">
              <a:lnSpc>
                <a:spcPct val="80000"/>
              </a:lnSpc>
              <a:spcBef>
                <a:spcPts val="0"/>
              </a:spcBef>
              <a:spcAft>
                <a:spcPts val="0"/>
              </a:spcAft>
              <a:buClr>
                <a:schemeClr val="accent1"/>
              </a:buClr>
              <a:buSzPts val="5400"/>
              <a:buFont typeface="Cambria"/>
              <a:buNone/>
              <a:defRPr sz="5400"/>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5" name="Google Shape;35;p5"/>
          <p:cNvSpPr txBox="1"/>
          <p:nvPr>
            <p:ph idx="1" type="body"/>
          </p:nvPr>
        </p:nvSpPr>
        <p:spPr>
          <a:xfrm>
            <a:off x="1066801" y="5682343"/>
            <a:ext cx="5943600" cy="410547"/>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0"/>
              </a:spcBef>
              <a:spcAft>
                <a:spcPts val="0"/>
              </a:spcAft>
              <a:buSzPts val="2200"/>
              <a:buNone/>
              <a:defRPr b="1" cap="none" sz="2200"/>
            </a:lvl1pPr>
            <a:lvl2pPr algn="l" indent="-228600" lvl="1" marL="914400">
              <a:lnSpc>
                <a:spcPct val="90000"/>
              </a:lnSpc>
              <a:spcBef>
                <a:spcPts val="1000"/>
              </a:spcBef>
              <a:spcAft>
                <a:spcPts val="0"/>
              </a:spcAft>
              <a:buSzPts val="2000"/>
              <a:buNone/>
              <a:defRPr sz="2000"/>
            </a:lvl2pPr>
            <a:lvl3pPr algn="l" indent="-228600" lvl="2" marL="1371600">
              <a:lnSpc>
                <a:spcPct val="90000"/>
              </a:lnSpc>
              <a:spcBef>
                <a:spcPts val="800"/>
              </a:spcBef>
              <a:spcAft>
                <a:spcPts val="0"/>
              </a:spcAft>
              <a:buSzPts val="1800"/>
              <a:buNone/>
              <a:defRPr sz="1800"/>
            </a:lvl3pPr>
            <a:lvl4pPr algn="l" indent="-228600" lvl="3" marL="1828800">
              <a:lnSpc>
                <a:spcPct val="90000"/>
              </a:lnSpc>
              <a:spcBef>
                <a:spcPts val="800"/>
              </a:spcBef>
              <a:spcAft>
                <a:spcPts val="0"/>
              </a:spcAft>
              <a:buSzPts val="1600"/>
              <a:buNone/>
              <a:defRPr sz="1600"/>
            </a:lvl4pPr>
            <a:lvl5pPr algn="l" indent="-228600" lvl="4" marL="2286000">
              <a:lnSpc>
                <a:spcPct val="90000"/>
              </a:lnSpc>
              <a:spcBef>
                <a:spcPts val="800"/>
              </a:spcBef>
              <a:spcAft>
                <a:spcPts val="0"/>
              </a:spcAft>
              <a:buSzPts val="1600"/>
              <a:buNone/>
              <a:defRPr sz="1600"/>
            </a:lvl5pPr>
            <a:lvl6pPr algn="l" indent="-228600" lvl="5" marL="2743200">
              <a:lnSpc>
                <a:spcPct val="90000"/>
              </a:lnSpc>
              <a:spcBef>
                <a:spcPts val="800"/>
              </a:spcBef>
              <a:spcAft>
                <a:spcPts val="0"/>
              </a:spcAft>
              <a:buSzPts val="1600"/>
              <a:buNone/>
              <a:defRPr sz="1600"/>
            </a:lvl6pPr>
            <a:lvl7pPr algn="l" indent="-228600" lvl="6" marL="3200400">
              <a:lnSpc>
                <a:spcPct val="90000"/>
              </a:lnSpc>
              <a:spcBef>
                <a:spcPts val="800"/>
              </a:spcBef>
              <a:spcAft>
                <a:spcPts val="0"/>
              </a:spcAft>
              <a:buSzPts val="1600"/>
              <a:buNone/>
              <a:defRPr sz="1600"/>
            </a:lvl7pPr>
            <a:lvl8pPr algn="l" indent="-228600" lvl="7" marL="3657600">
              <a:lnSpc>
                <a:spcPct val="90000"/>
              </a:lnSpc>
              <a:spcBef>
                <a:spcPts val="800"/>
              </a:spcBef>
              <a:spcAft>
                <a:spcPts val="0"/>
              </a:spcAft>
              <a:buSzPts val="1600"/>
              <a:buNone/>
              <a:defRPr sz="1600"/>
            </a:lvl8pPr>
            <a:lvl9pPr algn="l" indent="-228600" lvl="8" marL="4114800">
              <a:lnSpc>
                <a:spcPct val="90000"/>
              </a:lnSpc>
              <a:spcBef>
                <a:spcPts val="800"/>
              </a:spcBef>
              <a:spcAft>
                <a:spcPts val="0"/>
              </a:spcAft>
              <a:buSzPts val="1600"/>
              <a:buNone/>
              <a:defRPr sz="1600"/>
            </a:lvl9pPr>
          </a:lstStyle>
          <a:p/>
        </p:txBody>
      </p:sp>
      <p:sp>
        <p:nvSpPr>
          <p:cNvPr id="36" name="Google Shape;36;p5"/>
          <p:cNvSpPr/>
          <p:nvPr/>
        </p:nvSpPr>
        <p:spPr>
          <a:xfrm>
            <a:off x="7707084" y="0"/>
            <a:ext cx="54864" cy="6858000"/>
          </a:xfrm>
          <a:prstGeom prst="rect">
            <a:avLst/>
          </a:prstGeom>
          <a:solidFill>
            <a:schemeClr val="accent1"/>
          </a:solidFill>
          <a:ln>
            <a:noFill/>
          </a:ln>
          <a:effectLst>
            <a:outerShdw algn="t" blurRad="25400" dist="25400" rotWithShape="0">
              <a:schemeClr val="lt1">
                <a:alpha val="40000"/>
              </a:schemeClr>
            </a:outerShdw>
          </a:effectLst>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lt1"/>
              </a:solidFill>
              <a:latin typeface="Cambria"/>
              <a:ea typeface="Cambria"/>
              <a:cs typeface="Cambria"/>
              <a:sym typeface="Cambria"/>
            </a:endParaRPr>
          </a:p>
        </p:txBody>
      </p:sp>
      <p:pic>
        <p:nvPicPr>
          <p:cNvPr id="37" name="Google Shape;37;p5"/>
          <p:cNvPicPr preferRelativeResize="0"/>
          <p:nvPr/>
        </p:nvPicPr>
        <p:blipFill rotWithShape="1">
          <a:blip r:embed="rId2">
            <a:alphaModFix/>
          </a:blip>
          <a:srcRect b="0" l="0" r="0" t="0"/>
          <a:stretch/>
        </p:blipFill>
        <p:spPr>
          <a:xfrm>
            <a:off x="7761948" y="283"/>
            <a:ext cx="4427508" cy="6856286"/>
          </a:xfrm>
          <a:prstGeom prst="rect">
            <a:avLst/>
          </a:prstGeom>
          <a:noFill/>
          <a:ln>
            <a:noFill/>
          </a:ln>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8" name="Shape 38"/>
        <p:cNvGrpSpPr/>
        <p:nvPr/>
      </p:nvGrpSpPr>
      <p:grpSpPr>
        <a:xfrm>
          <a:off x="0" y="0"/>
          <a:ext cx="0" cy="0"/>
          <a:chOff x="0" y="0"/>
          <a:chExt cx="0" cy="0"/>
        </a:xfrm>
      </p:grpSpPr>
      <p:sp>
        <p:nvSpPr>
          <p:cNvPr id="39" name="Google Shape;39;p6"/>
          <p:cNvSpPr txBox="1"/>
          <p:nvPr>
            <p:ph type="title"/>
          </p:nvPr>
        </p:nvSpPr>
        <p:spPr>
          <a:xfrm>
            <a:off x="1295400" y="381000"/>
            <a:ext cx="9601200" cy="11430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accent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40" name="Google Shape;40;p6"/>
          <p:cNvSpPr txBox="1"/>
          <p:nvPr>
            <p:ph idx="1" type="body"/>
          </p:nvPr>
        </p:nvSpPr>
        <p:spPr>
          <a:xfrm>
            <a:off x="1295400" y="1828800"/>
            <a:ext cx="4727448" cy="641350"/>
          </a:xfrm>
          <a:prstGeom prst="rect">
            <a:avLst/>
          </a:prstGeom>
          <a:noFill/>
          <a:ln>
            <a:noFill/>
          </a:ln>
        </p:spPr>
        <p:txBody>
          <a:bodyPr anchor="ctr" anchorCtr="0" bIns="45700" lIns="91425" numCol="1" rIns="91425" spcFirstLastPara="1" tIns="45700" wrap="square">
            <a:noAutofit/>
          </a:bodyPr>
          <a:lstStyle>
            <a:lvl1pPr algn="l" indent="-228600" lvl="0" marL="457200">
              <a:lnSpc>
                <a:spcPct val="90000"/>
              </a:lnSpc>
              <a:spcBef>
                <a:spcPts val="0"/>
              </a:spcBef>
              <a:spcAft>
                <a:spcPts val="0"/>
              </a:spcAft>
              <a:buSzPts val="2000"/>
              <a:buNone/>
              <a:defRPr b="1" cap="none" sz="2000"/>
            </a:lvl1pPr>
            <a:lvl2pPr algn="l" indent="-228600" lvl="1" marL="914400">
              <a:lnSpc>
                <a:spcPct val="90000"/>
              </a:lnSpc>
              <a:spcBef>
                <a:spcPts val="1000"/>
              </a:spcBef>
              <a:spcAft>
                <a:spcPts val="0"/>
              </a:spcAft>
              <a:buSzPts val="2000"/>
              <a:buNone/>
              <a:defRPr b="1" sz="2000"/>
            </a:lvl2pPr>
            <a:lvl3pPr algn="l" indent="-228600" lvl="2" marL="1371600">
              <a:lnSpc>
                <a:spcPct val="90000"/>
              </a:lnSpc>
              <a:spcBef>
                <a:spcPts val="800"/>
              </a:spcBef>
              <a:spcAft>
                <a:spcPts val="0"/>
              </a:spcAft>
              <a:buSzPts val="1800"/>
              <a:buNone/>
              <a:defRPr b="1" sz="1800"/>
            </a:lvl3pPr>
            <a:lvl4pPr algn="l" indent="-228600" lvl="3" marL="1828800">
              <a:lnSpc>
                <a:spcPct val="90000"/>
              </a:lnSpc>
              <a:spcBef>
                <a:spcPts val="800"/>
              </a:spcBef>
              <a:spcAft>
                <a:spcPts val="0"/>
              </a:spcAft>
              <a:buSzPts val="1600"/>
              <a:buNone/>
              <a:defRPr b="1" sz="1600"/>
            </a:lvl4pPr>
            <a:lvl5pPr algn="l" indent="-228600" lvl="4" marL="2286000">
              <a:lnSpc>
                <a:spcPct val="90000"/>
              </a:lnSpc>
              <a:spcBef>
                <a:spcPts val="800"/>
              </a:spcBef>
              <a:spcAft>
                <a:spcPts val="0"/>
              </a:spcAft>
              <a:buSzPts val="1600"/>
              <a:buNone/>
              <a:defRPr b="1" sz="1600"/>
            </a:lvl5pPr>
            <a:lvl6pPr algn="l" indent="-228600" lvl="5" marL="2743200">
              <a:lnSpc>
                <a:spcPct val="90000"/>
              </a:lnSpc>
              <a:spcBef>
                <a:spcPts val="800"/>
              </a:spcBef>
              <a:spcAft>
                <a:spcPts val="0"/>
              </a:spcAft>
              <a:buSzPts val="1600"/>
              <a:buNone/>
              <a:defRPr b="1" sz="1600"/>
            </a:lvl6pPr>
            <a:lvl7pPr algn="l" indent="-228600" lvl="6" marL="3200400">
              <a:lnSpc>
                <a:spcPct val="90000"/>
              </a:lnSpc>
              <a:spcBef>
                <a:spcPts val="800"/>
              </a:spcBef>
              <a:spcAft>
                <a:spcPts val="0"/>
              </a:spcAft>
              <a:buSzPts val="1600"/>
              <a:buNone/>
              <a:defRPr b="1" sz="1600"/>
            </a:lvl7pPr>
            <a:lvl8pPr algn="l" indent="-228600" lvl="7" marL="3657600">
              <a:lnSpc>
                <a:spcPct val="90000"/>
              </a:lnSpc>
              <a:spcBef>
                <a:spcPts val="800"/>
              </a:spcBef>
              <a:spcAft>
                <a:spcPts val="0"/>
              </a:spcAft>
              <a:buSzPts val="1600"/>
              <a:buNone/>
              <a:defRPr b="1" sz="1600"/>
            </a:lvl8pPr>
            <a:lvl9pPr algn="l" indent="-228600" lvl="8" marL="4114800">
              <a:lnSpc>
                <a:spcPct val="90000"/>
              </a:lnSpc>
              <a:spcBef>
                <a:spcPts val="800"/>
              </a:spcBef>
              <a:spcAft>
                <a:spcPts val="0"/>
              </a:spcAft>
              <a:buSzPts val="1600"/>
              <a:buNone/>
              <a:defRPr b="1" sz="1600"/>
            </a:lvl9pPr>
          </a:lstStyle>
          <a:p/>
        </p:txBody>
      </p:sp>
      <p:sp>
        <p:nvSpPr>
          <p:cNvPr id="41" name="Google Shape;41;p6"/>
          <p:cNvSpPr txBox="1"/>
          <p:nvPr>
            <p:ph idx="2" type="body"/>
          </p:nvPr>
        </p:nvSpPr>
        <p:spPr>
          <a:xfrm>
            <a:off x="1295400" y="2470151"/>
            <a:ext cx="4727448" cy="3473450"/>
          </a:xfrm>
          <a:prstGeom prst="rect">
            <a:avLst/>
          </a:prstGeom>
          <a:noFill/>
          <a:ln>
            <a:noFill/>
          </a:ln>
        </p:spPr>
        <p:txBody>
          <a:bodyPr anchor="t" anchorCtr="0" bIns="45700" lIns="91425" numCol="1" rIns="91425" spcFirstLastPara="1" tIns="45700" wrap="square">
            <a:noAutofit/>
          </a:bodyPr>
          <a:lstStyle>
            <a:lvl1pPr algn="l" indent="-355600" lvl="0" marL="457200">
              <a:lnSpc>
                <a:spcPct val="90000"/>
              </a:lnSpc>
              <a:spcBef>
                <a:spcPts val="1800"/>
              </a:spcBef>
              <a:spcAft>
                <a:spcPts val="0"/>
              </a:spcAft>
              <a:buSzPts val="2000"/>
              <a:buChar char="•"/>
              <a:defRPr sz="2000"/>
            </a:lvl1pPr>
            <a:lvl2pPr algn="l" indent="-342900" lvl="1" marL="914400">
              <a:lnSpc>
                <a:spcPct val="90000"/>
              </a:lnSpc>
              <a:spcBef>
                <a:spcPts val="1000"/>
              </a:spcBef>
              <a:spcAft>
                <a:spcPts val="0"/>
              </a:spcAft>
              <a:buSzPts val="1800"/>
              <a:buChar char="•"/>
              <a:defRPr sz="1800"/>
            </a:lvl2pPr>
            <a:lvl3pPr algn="l" indent="-330200" lvl="2" marL="1371600">
              <a:lnSpc>
                <a:spcPct val="90000"/>
              </a:lnSpc>
              <a:spcBef>
                <a:spcPts val="800"/>
              </a:spcBef>
              <a:spcAft>
                <a:spcPts val="0"/>
              </a:spcAft>
              <a:buSzPts val="1600"/>
              <a:buChar char="•"/>
              <a:defRPr sz="1600"/>
            </a:lvl3pPr>
            <a:lvl4pPr algn="l" indent="-317500" lvl="3" marL="1828800">
              <a:lnSpc>
                <a:spcPct val="90000"/>
              </a:lnSpc>
              <a:spcBef>
                <a:spcPts val="800"/>
              </a:spcBef>
              <a:spcAft>
                <a:spcPts val="0"/>
              </a:spcAft>
              <a:buSzPts val="1400"/>
              <a:buChar char="•"/>
              <a:defRPr sz="1400"/>
            </a:lvl4pPr>
            <a:lvl5pPr algn="l" indent="-317500" lvl="4" marL="2286000">
              <a:lnSpc>
                <a:spcPct val="90000"/>
              </a:lnSpc>
              <a:spcBef>
                <a:spcPts val="800"/>
              </a:spcBef>
              <a:spcAft>
                <a:spcPts val="0"/>
              </a:spcAft>
              <a:buSzPts val="1400"/>
              <a:buChar char="•"/>
              <a:defRPr sz="1400"/>
            </a:lvl5pPr>
            <a:lvl6pPr algn="l" indent="-330200" lvl="5" marL="2743200">
              <a:lnSpc>
                <a:spcPct val="90000"/>
              </a:lnSpc>
              <a:spcBef>
                <a:spcPts val="800"/>
              </a:spcBef>
              <a:spcAft>
                <a:spcPts val="0"/>
              </a:spcAft>
              <a:buSzPts val="1600"/>
              <a:buChar char="•"/>
              <a:defRPr sz="1600"/>
            </a:lvl6pPr>
            <a:lvl7pPr algn="l" indent="-330200" lvl="6" marL="3200400">
              <a:lnSpc>
                <a:spcPct val="90000"/>
              </a:lnSpc>
              <a:spcBef>
                <a:spcPts val="800"/>
              </a:spcBef>
              <a:spcAft>
                <a:spcPts val="0"/>
              </a:spcAft>
              <a:buSzPts val="1600"/>
              <a:buChar char="•"/>
              <a:defRPr sz="1600"/>
            </a:lvl7pPr>
            <a:lvl8pPr algn="l" indent="-330200" lvl="7" marL="3657600">
              <a:lnSpc>
                <a:spcPct val="90000"/>
              </a:lnSpc>
              <a:spcBef>
                <a:spcPts val="800"/>
              </a:spcBef>
              <a:spcAft>
                <a:spcPts val="0"/>
              </a:spcAft>
              <a:buSzPts val="1600"/>
              <a:buChar char="•"/>
              <a:defRPr sz="1600"/>
            </a:lvl8pPr>
            <a:lvl9pPr algn="l" indent="-228600" lvl="8" marL="4114800">
              <a:lnSpc>
                <a:spcPct val="90000"/>
              </a:lnSpc>
              <a:spcBef>
                <a:spcPts val="800"/>
              </a:spcBef>
              <a:spcAft>
                <a:spcPts val="0"/>
              </a:spcAft>
              <a:buSzPts val="1600"/>
              <a:buNone/>
              <a:defRPr sz="1600"/>
            </a:lvl9pPr>
          </a:lstStyle>
          <a:p/>
        </p:txBody>
      </p:sp>
      <p:sp>
        <p:nvSpPr>
          <p:cNvPr id="42" name="Google Shape;42;p6"/>
          <p:cNvSpPr txBox="1"/>
          <p:nvPr>
            <p:ph idx="3" type="body"/>
          </p:nvPr>
        </p:nvSpPr>
        <p:spPr>
          <a:xfrm>
            <a:off x="6167628" y="1828800"/>
            <a:ext cx="4727448" cy="641350"/>
          </a:xfrm>
          <a:prstGeom prst="rect">
            <a:avLst/>
          </a:prstGeom>
          <a:noFill/>
          <a:ln>
            <a:noFill/>
          </a:ln>
        </p:spPr>
        <p:txBody>
          <a:bodyPr anchor="ctr" anchorCtr="0" bIns="45700" lIns="91425" numCol="1" rIns="91425" spcFirstLastPara="1" tIns="45700" wrap="square">
            <a:noAutofit/>
          </a:bodyPr>
          <a:lstStyle>
            <a:lvl1pPr algn="l" indent="-228600" lvl="0" marL="457200">
              <a:lnSpc>
                <a:spcPct val="90000"/>
              </a:lnSpc>
              <a:spcBef>
                <a:spcPts val="0"/>
              </a:spcBef>
              <a:spcAft>
                <a:spcPts val="0"/>
              </a:spcAft>
              <a:buSzPts val="2000"/>
              <a:buNone/>
              <a:defRPr b="1" cap="none" sz="2000"/>
            </a:lvl1pPr>
            <a:lvl2pPr algn="l" indent="-228600" lvl="1" marL="914400">
              <a:lnSpc>
                <a:spcPct val="90000"/>
              </a:lnSpc>
              <a:spcBef>
                <a:spcPts val="1000"/>
              </a:spcBef>
              <a:spcAft>
                <a:spcPts val="0"/>
              </a:spcAft>
              <a:buSzPts val="2000"/>
              <a:buNone/>
              <a:defRPr b="1" sz="2000"/>
            </a:lvl2pPr>
            <a:lvl3pPr algn="l" indent="-228600" lvl="2" marL="1371600">
              <a:lnSpc>
                <a:spcPct val="90000"/>
              </a:lnSpc>
              <a:spcBef>
                <a:spcPts val="800"/>
              </a:spcBef>
              <a:spcAft>
                <a:spcPts val="0"/>
              </a:spcAft>
              <a:buSzPts val="1800"/>
              <a:buNone/>
              <a:defRPr b="1" sz="1800"/>
            </a:lvl3pPr>
            <a:lvl4pPr algn="l" indent="-228600" lvl="3" marL="1828800">
              <a:lnSpc>
                <a:spcPct val="90000"/>
              </a:lnSpc>
              <a:spcBef>
                <a:spcPts val="800"/>
              </a:spcBef>
              <a:spcAft>
                <a:spcPts val="0"/>
              </a:spcAft>
              <a:buSzPts val="1600"/>
              <a:buNone/>
              <a:defRPr b="1" sz="1600"/>
            </a:lvl4pPr>
            <a:lvl5pPr algn="l" indent="-228600" lvl="4" marL="2286000">
              <a:lnSpc>
                <a:spcPct val="90000"/>
              </a:lnSpc>
              <a:spcBef>
                <a:spcPts val="800"/>
              </a:spcBef>
              <a:spcAft>
                <a:spcPts val="0"/>
              </a:spcAft>
              <a:buSzPts val="1600"/>
              <a:buNone/>
              <a:defRPr b="1" sz="1600"/>
            </a:lvl5pPr>
            <a:lvl6pPr algn="l" indent="-228600" lvl="5" marL="2743200">
              <a:lnSpc>
                <a:spcPct val="90000"/>
              </a:lnSpc>
              <a:spcBef>
                <a:spcPts val="800"/>
              </a:spcBef>
              <a:spcAft>
                <a:spcPts val="0"/>
              </a:spcAft>
              <a:buSzPts val="1600"/>
              <a:buNone/>
              <a:defRPr b="1" sz="1600"/>
            </a:lvl6pPr>
            <a:lvl7pPr algn="l" indent="-228600" lvl="6" marL="3200400">
              <a:lnSpc>
                <a:spcPct val="90000"/>
              </a:lnSpc>
              <a:spcBef>
                <a:spcPts val="800"/>
              </a:spcBef>
              <a:spcAft>
                <a:spcPts val="0"/>
              </a:spcAft>
              <a:buSzPts val="1600"/>
              <a:buNone/>
              <a:defRPr b="1" sz="1600"/>
            </a:lvl7pPr>
            <a:lvl8pPr algn="l" indent="-228600" lvl="7" marL="3657600">
              <a:lnSpc>
                <a:spcPct val="90000"/>
              </a:lnSpc>
              <a:spcBef>
                <a:spcPts val="800"/>
              </a:spcBef>
              <a:spcAft>
                <a:spcPts val="0"/>
              </a:spcAft>
              <a:buSzPts val="1600"/>
              <a:buNone/>
              <a:defRPr b="1" sz="1600"/>
            </a:lvl8pPr>
            <a:lvl9pPr algn="l" indent="-228600" lvl="8" marL="4114800">
              <a:lnSpc>
                <a:spcPct val="90000"/>
              </a:lnSpc>
              <a:spcBef>
                <a:spcPts val="800"/>
              </a:spcBef>
              <a:spcAft>
                <a:spcPts val="0"/>
              </a:spcAft>
              <a:buSzPts val="1600"/>
              <a:buNone/>
              <a:defRPr b="1" sz="1600"/>
            </a:lvl9pPr>
          </a:lstStyle>
          <a:p/>
        </p:txBody>
      </p:sp>
      <p:sp>
        <p:nvSpPr>
          <p:cNvPr id="43" name="Google Shape;43;p6"/>
          <p:cNvSpPr txBox="1"/>
          <p:nvPr>
            <p:ph idx="4" type="body"/>
          </p:nvPr>
        </p:nvSpPr>
        <p:spPr>
          <a:xfrm>
            <a:off x="6169152" y="2470151"/>
            <a:ext cx="4727448" cy="3473450"/>
          </a:xfrm>
          <a:prstGeom prst="rect">
            <a:avLst/>
          </a:prstGeom>
          <a:noFill/>
          <a:ln>
            <a:noFill/>
          </a:ln>
        </p:spPr>
        <p:txBody>
          <a:bodyPr anchor="t" anchorCtr="0" bIns="45700" lIns="91425" numCol="1" rIns="91425" spcFirstLastPara="1" tIns="45700" wrap="square">
            <a:noAutofit/>
          </a:bodyPr>
          <a:lstStyle>
            <a:lvl1pPr algn="l" indent="-355600" lvl="0" marL="457200">
              <a:lnSpc>
                <a:spcPct val="90000"/>
              </a:lnSpc>
              <a:spcBef>
                <a:spcPts val="1800"/>
              </a:spcBef>
              <a:spcAft>
                <a:spcPts val="0"/>
              </a:spcAft>
              <a:buSzPts val="2000"/>
              <a:buChar char="•"/>
              <a:defRPr sz="2000"/>
            </a:lvl1pPr>
            <a:lvl2pPr algn="l" indent="-342900" lvl="1" marL="914400">
              <a:lnSpc>
                <a:spcPct val="90000"/>
              </a:lnSpc>
              <a:spcBef>
                <a:spcPts val="1000"/>
              </a:spcBef>
              <a:spcAft>
                <a:spcPts val="0"/>
              </a:spcAft>
              <a:buSzPts val="1800"/>
              <a:buChar char="•"/>
              <a:defRPr sz="1800"/>
            </a:lvl2pPr>
            <a:lvl3pPr algn="l" indent="-330200" lvl="2" marL="1371600">
              <a:lnSpc>
                <a:spcPct val="90000"/>
              </a:lnSpc>
              <a:spcBef>
                <a:spcPts val="800"/>
              </a:spcBef>
              <a:spcAft>
                <a:spcPts val="0"/>
              </a:spcAft>
              <a:buSzPts val="1600"/>
              <a:buChar char="•"/>
              <a:defRPr sz="1600"/>
            </a:lvl3pPr>
            <a:lvl4pPr algn="l" indent="-317500" lvl="3" marL="1828800">
              <a:lnSpc>
                <a:spcPct val="90000"/>
              </a:lnSpc>
              <a:spcBef>
                <a:spcPts val="800"/>
              </a:spcBef>
              <a:spcAft>
                <a:spcPts val="0"/>
              </a:spcAft>
              <a:buSzPts val="1400"/>
              <a:buChar char="•"/>
              <a:defRPr sz="1400"/>
            </a:lvl4pPr>
            <a:lvl5pPr algn="l" indent="-317500" lvl="4" marL="2286000">
              <a:lnSpc>
                <a:spcPct val="90000"/>
              </a:lnSpc>
              <a:spcBef>
                <a:spcPts val="800"/>
              </a:spcBef>
              <a:spcAft>
                <a:spcPts val="0"/>
              </a:spcAft>
              <a:buSzPts val="1400"/>
              <a:buChar char="•"/>
              <a:defRPr sz="1400"/>
            </a:lvl5pPr>
            <a:lvl6pPr algn="l" indent="-330200" lvl="5" marL="2743200">
              <a:lnSpc>
                <a:spcPct val="90000"/>
              </a:lnSpc>
              <a:spcBef>
                <a:spcPts val="800"/>
              </a:spcBef>
              <a:spcAft>
                <a:spcPts val="0"/>
              </a:spcAft>
              <a:buSzPts val="1600"/>
              <a:buChar char="•"/>
              <a:defRPr sz="1600"/>
            </a:lvl6pPr>
            <a:lvl7pPr algn="l" indent="-330200" lvl="6" marL="3200400">
              <a:lnSpc>
                <a:spcPct val="90000"/>
              </a:lnSpc>
              <a:spcBef>
                <a:spcPts val="800"/>
              </a:spcBef>
              <a:spcAft>
                <a:spcPts val="0"/>
              </a:spcAft>
              <a:buSzPts val="1600"/>
              <a:buChar char="•"/>
              <a:defRPr sz="1600"/>
            </a:lvl7pPr>
            <a:lvl8pPr algn="l" indent="-330200" lvl="7" marL="3657600">
              <a:lnSpc>
                <a:spcPct val="90000"/>
              </a:lnSpc>
              <a:spcBef>
                <a:spcPts val="800"/>
              </a:spcBef>
              <a:spcAft>
                <a:spcPts val="0"/>
              </a:spcAft>
              <a:buSzPts val="1600"/>
              <a:buChar char="•"/>
              <a:defRPr sz="1600"/>
            </a:lvl8pPr>
            <a:lvl9pPr algn="l" indent="-228600" lvl="8" marL="4114800">
              <a:lnSpc>
                <a:spcPct val="90000"/>
              </a:lnSpc>
              <a:spcBef>
                <a:spcPts val="800"/>
              </a:spcBef>
              <a:spcAft>
                <a:spcPts val="0"/>
              </a:spcAft>
              <a:buSzPts val="1600"/>
              <a:buNone/>
              <a:defRPr sz="1600"/>
            </a:lvl9pPr>
          </a:lstStyle>
          <a:p/>
        </p:txBody>
      </p:sp>
      <p:sp>
        <p:nvSpPr>
          <p:cNvPr id="44" name="Google Shape;44;p6"/>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45" name="Google Shape;45;p6"/>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46" name="Google Shape;46;p6"/>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1295400" y="381000"/>
            <a:ext cx="9601200" cy="11430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chemeClr val="accent1"/>
              </a:buClr>
              <a:buSzPts val="18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49" name="Google Shape;49;p7"/>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50" name="Google Shape;50;p7"/>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51" name="Google Shape;51;p7"/>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52" name="Shape 52"/>
        <p:cNvGrpSpPr/>
        <p:nvPr/>
      </p:nvGrpSpPr>
      <p:grpSpPr>
        <a:xfrm>
          <a:off x="0" y="0"/>
          <a:ext cx="0" cy="0"/>
          <a:chOff x="0" y="0"/>
          <a:chExt cx="0" cy="0"/>
        </a:xfrm>
      </p:grpSpPr>
      <p:sp>
        <p:nvSpPr>
          <p:cNvPr id="53" name="Google Shape;53;p8"/>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54" name="Google Shape;54;p8"/>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55" name="Google Shape;55;p8"/>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56"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b="0" l="0" r="0" t="0"/>
          <a:stretch/>
        </p:blipFill>
        <p:spPr>
          <a:xfrm>
            <a:off x="7766439" y="283"/>
            <a:ext cx="4435717" cy="6856286"/>
          </a:xfrm>
          <a:prstGeom prst="rect">
            <a:avLst/>
          </a:prstGeom>
          <a:noFill/>
          <a:ln>
            <a:noFill/>
          </a:ln>
        </p:spPr>
      </p:pic>
      <p:sp>
        <p:nvSpPr>
          <p:cNvPr id="58" name="Google Shape;58;p9"/>
          <p:cNvSpPr txBox="1"/>
          <p:nvPr>
            <p:ph type="title"/>
          </p:nvPr>
        </p:nvSpPr>
        <p:spPr>
          <a:xfrm>
            <a:off x="8229601" y="2514600"/>
            <a:ext cx="3474720" cy="16002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rgbClr val="7E3D1E"/>
              </a:buClr>
              <a:buSzPts val="3200"/>
              <a:buFont typeface="Cambria"/>
              <a:buNone/>
              <a:defRPr sz="3200">
                <a:solidFill>
                  <a:srgbClr val="7E3D1E"/>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59" name="Google Shape;59;p9"/>
          <p:cNvSpPr txBox="1"/>
          <p:nvPr>
            <p:ph idx="1" type="body"/>
          </p:nvPr>
        </p:nvSpPr>
        <p:spPr>
          <a:xfrm>
            <a:off x="790302" y="685800"/>
            <a:ext cx="6126480" cy="5486400"/>
          </a:xfrm>
          <a:prstGeom prst="rect">
            <a:avLst/>
          </a:prstGeom>
          <a:noFill/>
          <a:ln>
            <a:noFill/>
          </a:ln>
        </p:spPr>
        <p:txBody>
          <a:bodyPr anchor="t" anchorCtr="0" bIns="45700" lIns="91425" numCol="1" rIns="91425" spcFirstLastPara="1" tIns="45700" wrap="square">
            <a:noAutofit/>
          </a:bodyPr>
          <a:lstStyle>
            <a:lvl1pPr algn="l" indent="-355600" lvl="0" marL="457200">
              <a:lnSpc>
                <a:spcPct val="90000"/>
              </a:lnSpc>
              <a:spcBef>
                <a:spcPts val="1800"/>
              </a:spcBef>
              <a:spcAft>
                <a:spcPts val="0"/>
              </a:spcAft>
              <a:buSzPts val="2000"/>
              <a:buChar char="•"/>
              <a:defRPr sz="2000"/>
            </a:lvl1pPr>
            <a:lvl2pPr algn="l" indent="-342900" lvl="1" marL="914400">
              <a:lnSpc>
                <a:spcPct val="90000"/>
              </a:lnSpc>
              <a:spcBef>
                <a:spcPts val="1000"/>
              </a:spcBef>
              <a:spcAft>
                <a:spcPts val="0"/>
              </a:spcAft>
              <a:buSzPts val="1800"/>
              <a:buChar char="•"/>
              <a:defRPr sz="1800"/>
            </a:lvl2pPr>
            <a:lvl3pPr algn="l" indent="-330200" lvl="2" marL="1371600">
              <a:lnSpc>
                <a:spcPct val="90000"/>
              </a:lnSpc>
              <a:spcBef>
                <a:spcPts val="800"/>
              </a:spcBef>
              <a:spcAft>
                <a:spcPts val="0"/>
              </a:spcAft>
              <a:buSzPts val="1600"/>
              <a:buChar char="•"/>
              <a:defRPr sz="1600"/>
            </a:lvl3pPr>
            <a:lvl4pPr algn="l" indent="-317500" lvl="3" marL="1828800">
              <a:lnSpc>
                <a:spcPct val="90000"/>
              </a:lnSpc>
              <a:spcBef>
                <a:spcPts val="800"/>
              </a:spcBef>
              <a:spcAft>
                <a:spcPts val="0"/>
              </a:spcAft>
              <a:buSzPts val="1400"/>
              <a:buChar char="•"/>
              <a:defRPr sz="1400"/>
            </a:lvl4pPr>
            <a:lvl5pPr algn="l" indent="-317500" lvl="4" marL="2286000">
              <a:lnSpc>
                <a:spcPct val="90000"/>
              </a:lnSpc>
              <a:spcBef>
                <a:spcPts val="800"/>
              </a:spcBef>
              <a:spcAft>
                <a:spcPts val="0"/>
              </a:spcAft>
              <a:buSzPts val="1400"/>
              <a:buChar char="•"/>
              <a:defRPr sz="1400"/>
            </a:lvl5pPr>
            <a:lvl6pPr algn="l" indent="-355600" lvl="5" marL="2743200">
              <a:lnSpc>
                <a:spcPct val="90000"/>
              </a:lnSpc>
              <a:spcBef>
                <a:spcPts val="800"/>
              </a:spcBef>
              <a:spcAft>
                <a:spcPts val="0"/>
              </a:spcAft>
              <a:buSzPts val="2000"/>
              <a:buChar char="•"/>
              <a:defRPr sz="2000"/>
            </a:lvl6pPr>
            <a:lvl7pPr algn="l" indent="-355600" lvl="6" marL="3200400">
              <a:lnSpc>
                <a:spcPct val="90000"/>
              </a:lnSpc>
              <a:spcBef>
                <a:spcPts val="800"/>
              </a:spcBef>
              <a:spcAft>
                <a:spcPts val="0"/>
              </a:spcAft>
              <a:buSzPts val="2000"/>
              <a:buChar char="•"/>
              <a:defRPr sz="2000"/>
            </a:lvl7pPr>
            <a:lvl8pPr algn="l" indent="-355600" lvl="7" marL="3657600">
              <a:lnSpc>
                <a:spcPct val="90000"/>
              </a:lnSpc>
              <a:spcBef>
                <a:spcPts val="800"/>
              </a:spcBef>
              <a:spcAft>
                <a:spcPts val="0"/>
              </a:spcAft>
              <a:buSzPts val="2000"/>
              <a:buChar char="•"/>
              <a:defRPr sz="2000"/>
            </a:lvl8pPr>
            <a:lvl9pPr algn="l" indent="-228600" lvl="8" marL="4114800">
              <a:lnSpc>
                <a:spcPct val="90000"/>
              </a:lnSpc>
              <a:spcBef>
                <a:spcPts val="800"/>
              </a:spcBef>
              <a:spcAft>
                <a:spcPts val="0"/>
              </a:spcAft>
              <a:buSzPts val="2000"/>
              <a:buNone/>
              <a:defRPr sz="2000"/>
            </a:lvl9pPr>
          </a:lstStyle>
          <a:p/>
        </p:txBody>
      </p:sp>
      <p:sp>
        <p:nvSpPr>
          <p:cNvPr id="60" name="Google Shape;60;p9"/>
          <p:cNvSpPr txBox="1"/>
          <p:nvPr>
            <p:ph idx="2" type="body"/>
          </p:nvPr>
        </p:nvSpPr>
        <p:spPr>
          <a:xfrm>
            <a:off x="8229600" y="4343400"/>
            <a:ext cx="3474720" cy="1188720"/>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800"/>
              </a:spcBef>
              <a:spcAft>
                <a:spcPts val="0"/>
              </a:spcAft>
              <a:buSzPts val="1800"/>
              <a:buNone/>
              <a:defRPr sz="1800"/>
            </a:lvl1pPr>
            <a:lvl2pPr algn="l" indent="-228600" lvl="1" marL="914400">
              <a:lnSpc>
                <a:spcPct val="90000"/>
              </a:lnSpc>
              <a:spcBef>
                <a:spcPts val="1000"/>
              </a:spcBef>
              <a:spcAft>
                <a:spcPts val="0"/>
              </a:spcAft>
              <a:buSzPts val="1400"/>
              <a:buNone/>
              <a:defRPr sz="1400"/>
            </a:lvl2pPr>
            <a:lvl3pPr algn="l" indent="-228600" lvl="2" marL="1371600">
              <a:lnSpc>
                <a:spcPct val="90000"/>
              </a:lnSpc>
              <a:spcBef>
                <a:spcPts val="800"/>
              </a:spcBef>
              <a:spcAft>
                <a:spcPts val="0"/>
              </a:spcAft>
              <a:buSzPts val="1200"/>
              <a:buNone/>
              <a:defRPr sz="1200"/>
            </a:lvl3pPr>
            <a:lvl4pPr algn="l" indent="-228600" lvl="3" marL="1828800">
              <a:lnSpc>
                <a:spcPct val="90000"/>
              </a:lnSpc>
              <a:spcBef>
                <a:spcPts val="800"/>
              </a:spcBef>
              <a:spcAft>
                <a:spcPts val="0"/>
              </a:spcAft>
              <a:buSzPts val="1000"/>
              <a:buNone/>
              <a:defRPr sz="1000"/>
            </a:lvl4pPr>
            <a:lvl5pPr algn="l" indent="-228600" lvl="4" marL="2286000">
              <a:lnSpc>
                <a:spcPct val="90000"/>
              </a:lnSpc>
              <a:spcBef>
                <a:spcPts val="800"/>
              </a:spcBef>
              <a:spcAft>
                <a:spcPts val="0"/>
              </a:spcAft>
              <a:buSzPts val="1000"/>
              <a:buNone/>
              <a:defRPr sz="1000"/>
            </a:lvl5pPr>
            <a:lvl6pPr algn="l" indent="-228600" lvl="5" marL="2743200">
              <a:lnSpc>
                <a:spcPct val="90000"/>
              </a:lnSpc>
              <a:spcBef>
                <a:spcPts val="800"/>
              </a:spcBef>
              <a:spcAft>
                <a:spcPts val="0"/>
              </a:spcAft>
              <a:buSzPts val="1000"/>
              <a:buNone/>
              <a:defRPr sz="1000"/>
            </a:lvl6pPr>
            <a:lvl7pPr algn="l" indent="-228600" lvl="6" marL="3200400">
              <a:lnSpc>
                <a:spcPct val="90000"/>
              </a:lnSpc>
              <a:spcBef>
                <a:spcPts val="800"/>
              </a:spcBef>
              <a:spcAft>
                <a:spcPts val="0"/>
              </a:spcAft>
              <a:buSzPts val="1000"/>
              <a:buNone/>
              <a:defRPr sz="1000"/>
            </a:lvl7pPr>
            <a:lvl8pPr algn="l" indent="-228600" lvl="7" marL="3657600">
              <a:lnSpc>
                <a:spcPct val="90000"/>
              </a:lnSpc>
              <a:spcBef>
                <a:spcPts val="800"/>
              </a:spcBef>
              <a:spcAft>
                <a:spcPts val="0"/>
              </a:spcAft>
              <a:buSzPts val="1000"/>
              <a:buNone/>
              <a:defRPr sz="1000"/>
            </a:lvl8pPr>
            <a:lvl9pPr algn="l" indent="-228600" lvl="8" marL="4114800">
              <a:lnSpc>
                <a:spcPct val="90000"/>
              </a:lnSpc>
              <a:spcBef>
                <a:spcPts val="800"/>
              </a:spcBef>
              <a:spcAft>
                <a:spcPts val="0"/>
              </a:spcAft>
              <a:buSzPts val="1000"/>
              <a:buNone/>
              <a:defRPr sz="1000"/>
            </a:lvl9pPr>
          </a:lstStyle>
          <a:p/>
        </p:txBody>
      </p:sp>
      <p:sp>
        <p:nvSpPr>
          <p:cNvPr id="61" name="Google Shape;61;p9"/>
          <p:cNvSpPr/>
          <p:nvPr/>
        </p:nvSpPr>
        <p:spPr>
          <a:xfrm>
            <a:off x="7711702" y="0"/>
            <a:ext cx="54864" cy="6858000"/>
          </a:xfrm>
          <a:prstGeom prst="rect">
            <a:avLst/>
          </a:prstGeom>
          <a:solidFill>
            <a:schemeClr val="accent1"/>
          </a:solidFill>
          <a:ln>
            <a:noFill/>
          </a:ln>
          <a:effectLst>
            <a:outerShdw algn="t" blurRad="25400" dist="25400" rotWithShape="0">
              <a:schemeClr val="lt1">
                <a:alpha val="40000"/>
              </a:schemeClr>
            </a:outerShdw>
          </a:effectLst>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lt1"/>
              </a:solidFill>
              <a:latin typeface="Cambria"/>
              <a:ea typeface="Cambria"/>
              <a:cs typeface="Cambria"/>
              <a:sym typeface="Cambria"/>
            </a:endParaRPr>
          </a:p>
        </p:txBody>
      </p:sp>
      <p:sp>
        <p:nvSpPr>
          <p:cNvPr id="62" name="Google Shape;62;p9"/>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63" name="Google Shape;63;p9"/>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64" name="Google Shape;64;p9"/>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65"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b="0" l="0" r="0" t="0"/>
          <a:stretch/>
        </p:blipFill>
        <p:spPr>
          <a:xfrm>
            <a:off x="7766439" y="283"/>
            <a:ext cx="4435717" cy="6856286"/>
          </a:xfrm>
          <a:prstGeom prst="rect">
            <a:avLst/>
          </a:prstGeom>
          <a:noFill/>
          <a:ln>
            <a:noFill/>
          </a:ln>
        </p:spPr>
      </p:pic>
      <p:sp>
        <p:nvSpPr>
          <p:cNvPr id="67" name="Google Shape;67;p10"/>
          <p:cNvSpPr txBox="1"/>
          <p:nvPr>
            <p:ph type="title"/>
          </p:nvPr>
        </p:nvSpPr>
        <p:spPr>
          <a:xfrm>
            <a:off x="8229600" y="2514600"/>
            <a:ext cx="3474720" cy="1600200"/>
          </a:xfrm>
          <a:prstGeom prst="rect">
            <a:avLst/>
          </a:prstGeom>
          <a:noFill/>
          <a:ln>
            <a:noFill/>
          </a:ln>
        </p:spPr>
        <p:txBody>
          <a:bodyPr anchor="b" anchorCtr="0" bIns="45700" lIns="91425" numCol="1" rIns="91425" spcFirstLastPara="1" tIns="45700" wrap="square">
            <a:noAutofit/>
          </a:bodyPr>
          <a:lstStyle>
            <a:lvl1pPr algn="l" lvl="0">
              <a:lnSpc>
                <a:spcPct val="90000"/>
              </a:lnSpc>
              <a:spcBef>
                <a:spcPts val="0"/>
              </a:spcBef>
              <a:spcAft>
                <a:spcPts val="0"/>
              </a:spcAft>
              <a:buClr>
                <a:srgbClr val="7E3D1E"/>
              </a:buClr>
              <a:buSzPts val="3200"/>
              <a:buFont typeface="Cambria"/>
              <a:buNone/>
              <a:defRPr sz="3200">
                <a:solidFill>
                  <a:srgbClr val="7E3D1E"/>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68" name="Google Shape;68;p10"/>
          <p:cNvSpPr/>
          <p:nvPr>
            <p:ph idx="2" type="pic"/>
          </p:nvPr>
        </p:nvSpPr>
        <p:spPr>
          <a:xfrm>
            <a:off x="0" y="1325880"/>
            <a:ext cx="6858000" cy="4206240"/>
          </a:xfrm>
          <a:prstGeom prst="rect">
            <a:avLst/>
          </a:prstGeom>
          <a:solidFill>
            <a:schemeClr val="lt2"/>
          </a:solidFill>
          <a:ln>
            <a:noFill/>
          </a:ln>
          <a:effectLst>
            <a:outerShdw algn="ctr" blurRad="63500" rotWithShape="0" sx="101000" sy="101000">
              <a:srgbClr val="000000">
                <a:alpha val="14509"/>
              </a:srgbClr>
            </a:outerShdw>
          </a:effectLst>
        </p:spPr>
        <p:txBody>
          <a:bodyPr anchor="t" anchorCtr="0" bIns="45700" lIns="91425" numCol="1" rIns="91425" spcFirstLastPara="1" tIns="45700" wrap="square">
            <a:noAutofit/>
          </a:bodyPr>
          <a:lstStyle>
            <a:lvl1pPr algn="ctr" lvl="0" marR="0" rtl="0">
              <a:lnSpc>
                <a:spcPct val="90000"/>
              </a:lnSpc>
              <a:spcBef>
                <a:spcPts val="1800"/>
              </a:spcBef>
              <a:spcAft>
                <a:spcPts val="0"/>
              </a:spcAft>
              <a:buClr>
                <a:schemeClr val="accent1"/>
              </a:buClr>
              <a:buSzPts val="2400"/>
              <a:buFont typeface="Arial"/>
              <a:buNone/>
              <a:defRPr b="0" cap="none" i="0" strike="noStrike" sz="2400" u="none">
                <a:solidFill>
                  <a:schemeClr val="dk1"/>
                </a:solidFill>
                <a:latin typeface="Cambria"/>
                <a:ea typeface="Cambria"/>
                <a:cs typeface="Cambria"/>
                <a:sym typeface="Cambria"/>
              </a:defRPr>
            </a:lvl1pPr>
            <a:lvl2pPr algn="l" lvl="1" marR="0" rtl="0">
              <a:lnSpc>
                <a:spcPct val="90000"/>
              </a:lnSpc>
              <a:spcBef>
                <a:spcPts val="1000"/>
              </a:spcBef>
              <a:spcAft>
                <a:spcPts val="0"/>
              </a:spcAft>
              <a:buClr>
                <a:schemeClr val="accent1"/>
              </a:buClr>
              <a:buSzPts val="2800"/>
              <a:buFont typeface="Arial"/>
              <a:buNone/>
              <a:defRPr b="0" cap="none" i="0" strike="noStrike" sz="2800" u="none">
                <a:solidFill>
                  <a:schemeClr val="dk1"/>
                </a:solidFill>
                <a:latin typeface="Cambria"/>
                <a:ea typeface="Cambria"/>
                <a:cs typeface="Cambria"/>
                <a:sym typeface="Cambria"/>
              </a:defRPr>
            </a:lvl2pPr>
            <a:lvl3pPr algn="l" lvl="2" marR="0" rtl="0">
              <a:lnSpc>
                <a:spcPct val="90000"/>
              </a:lnSpc>
              <a:spcBef>
                <a:spcPts val="800"/>
              </a:spcBef>
              <a:spcAft>
                <a:spcPts val="0"/>
              </a:spcAft>
              <a:buClr>
                <a:schemeClr val="accent1"/>
              </a:buClr>
              <a:buSzPts val="2400"/>
              <a:buFont typeface="Arial"/>
              <a:buNone/>
              <a:defRPr b="0" cap="none" i="0" strike="noStrike" sz="2400" u="none">
                <a:solidFill>
                  <a:schemeClr val="dk1"/>
                </a:solidFill>
                <a:latin typeface="Cambria"/>
                <a:ea typeface="Cambria"/>
                <a:cs typeface="Cambria"/>
                <a:sym typeface="Cambria"/>
              </a:defRPr>
            </a:lvl3pPr>
            <a:lvl4pPr algn="l" lvl="3" marR="0" rtl="0">
              <a:lnSpc>
                <a:spcPct val="90000"/>
              </a:lnSpc>
              <a:spcBef>
                <a:spcPts val="800"/>
              </a:spcBef>
              <a:spcAft>
                <a:spcPts val="0"/>
              </a:spcAft>
              <a:buClr>
                <a:schemeClr val="accent1"/>
              </a:buClr>
              <a:buSzPts val="2000"/>
              <a:buFont typeface="Arial"/>
              <a:buNone/>
              <a:defRPr b="0" cap="none" i="0" strike="noStrike" sz="2000" u="none">
                <a:solidFill>
                  <a:schemeClr val="dk1"/>
                </a:solidFill>
                <a:latin typeface="Cambria"/>
                <a:ea typeface="Cambria"/>
                <a:cs typeface="Cambria"/>
                <a:sym typeface="Cambria"/>
              </a:defRPr>
            </a:lvl4pPr>
            <a:lvl5pPr algn="l" lvl="4" marR="0" rtl="0">
              <a:lnSpc>
                <a:spcPct val="90000"/>
              </a:lnSpc>
              <a:spcBef>
                <a:spcPts val="800"/>
              </a:spcBef>
              <a:spcAft>
                <a:spcPts val="0"/>
              </a:spcAft>
              <a:buClr>
                <a:schemeClr val="accent1"/>
              </a:buClr>
              <a:buSzPts val="2000"/>
              <a:buFont typeface="Arial"/>
              <a:buNone/>
              <a:defRPr b="0" cap="none" i="0" strike="noStrike" sz="2000" u="none">
                <a:solidFill>
                  <a:schemeClr val="dk1"/>
                </a:solidFill>
                <a:latin typeface="Cambria"/>
                <a:ea typeface="Cambria"/>
                <a:cs typeface="Cambria"/>
                <a:sym typeface="Cambria"/>
              </a:defRPr>
            </a:lvl5pPr>
            <a:lvl6pPr algn="l" lvl="5" marR="0" rtl="0">
              <a:lnSpc>
                <a:spcPct val="90000"/>
              </a:lnSpc>
              <a:spcBef>
                <a:spcPts val="800"/>
              </a:spcBef>
              <a:spcAft>
                <a:spcPts val="0"/>
              </a:spcAft>
              <a:buClr>
                <a:schemeClr val="accent1"/>
              </a:buClr>
              <a:buSzPts val="2000"/>
              <a:buFont typeface="Arial"/>
              <a:buNone/>
              <a:defRPr b="0" cap="none" i="0" strike="noStrike" sz="2000" u="none">
                <a:solidFill>
                  <a:schemeClr val="dk1"/>
                </a:solidFill>
                <a:latin typeface="Cambria"/>
                <a:ea typeface="Cambria"/>
                <a:cs typeface="Cambria"/>
                <a:sym typeface="Cambria"/>
              </a:defRPr>
            </a:lvl6pPr>
            <a:lvl7pPr algn="l" lvl="6" marR="0" rtl="0">
              <a:lnSpc>
                <a:spcPct val="90000"/>
              </a:lnSpc>
              <a:spcBef>
                <a:spcPts val="800"/>
              </a:spcBef>
              <a:spcAft>
                <a:spcPts val="0"/>
              </a:spcAft>
              <a:buClr>
                <a:schemeClr val="accent1"/>
              </a:buClr>
              <a:buSzPts val="2000"/>
              <a:buFont typeface="Arial"/>
              <a:buNone/>
              <a:defRPr b="0" cap="none" i="0" strike="noStrike" sz="2000" u="none">
                <a:solidFill>
                  <a:schemeClr val="dk1"/>
                </a:solidFill>
                <a:latin typeface="Cambria"/>
                <a:ea typeface="Cambria"/>
                <a:cs typeface="Cambria"/>
                <a:sym typeface="Cambria"/>
              </a:defRPr>
            </a:lvl7pPr>
            <a:lvl8pPr algn="l" lvl="7" marR="0" rtl="0">
              <a:lnSpc>
                <a:spcPct val="90000"/>
              </a:lnSpc>
              <a:spcBef>
                <a:spcPts val="800"/>
              </a:spcBef>
              <a:spcAft>
                <a:spcPts val="0"/>
              </a:spcAft>
              <a:buClr>
                <a:schemeClr val="accent1"/>
              </a:buClr>
              <a:buSzPts val="2000"/>
              <a:buFont typeface="Arial"/>
              <a:buNone/>
              <a:defRPr b="0" cap="none" i="0" strike="noStrike" sz="2000" u="none">
                <a:solidFill>
                  <a:schemeClr val="dk1"/>
                </a:solidFill>
                <a:latin typeface="Cambria"/>
                <a:ea typeface="Cambria"/>
                <a:cs typeface="Cambria"/>
                <a:sym typeface="Cambria"/>
              </a:defRPr>
            </a:lvl8pPr>
            <a:lvl9pPr algn="l" lvl="8" marR="0" rtl="0">
              <a:lnSpc>
                <a:spcPct val="90000"/>
              </a:lnSpc>
              <a:spcBef>
                <a:spcPts val="800"/>
              </a:spcBef>
              <a:spcAft>
                <a:spcPts val="0"/>
              </a:spcAft>
              <a:buClr>
                <a:schemeClr val="accent1"/>
              </a:buClr>
              <a:buSzPts val="2000"/>
              <a:buFont typeface="Arial"/>
              <a:buNone/>
              <a:defRPr b="0" cap="none" i="0" strike="noStrike" sz="2000" u="none">
                <a:solidFill>
                  <a:schemeClr val="dk1"/>
                </a:solidFill>
                <a:latin typeface="Cambria"/>
                <a:ea typeface="Cambria"/>
                <a:cs typeface="Cambria"/>
                <a:sym typeface="Cambria"/>
              </a:defRPr>
            </a:lvl9pPr>
          </a:lstStyle>
          <a:p/>
        </p:txBody>
      </p:sp>
      <p:sp>
        <p:nvSpPr>
          <p:cNvPr id="69" name="Google Shape;69;p10"/>
          <p:cNvSpPr txBox="1"/>
          <p:nvPr>
            <p:ph idx="1" type="body"/>
          </p:nvPr>
        </p:nvSpPr>
        <p:spPr>
          <a:xfrm>
            <a:off x="8229600" y="4343400"/>
            <a:ext cx="3474720" cy="1188720"/>
          </a:xfrm>
          <a:prstGeom prst="rect">
            <a:avLst/>
          </a:prstGeom>
          <a:noFill/>
          <a:ln>
            <a:noFill/>
          </a:ln>
        </p:spPr>
        <p:txBody>
          <a:bodyPr anchor="t" anchorCtr="0" bIns="45700" lIns="91425" numCol="1" rIns="91425" spcFirstLastPara="1" tIns="45700" wrap="square">
            <a:noAutofit/>
          </a:bodyPr>
          <a:lstStyle>
            <a:lvl1pPr algn="l" indent="-228600" lvl="0" marL="457200">
              <a:lnSpc>
                <a:spcPct val="90000"/>
              </a:lnSpc>
              <a:spcBef>
                <a:spcPts val="800"/>
              </a:spcBef>
              <a:spcAft>
                <a:spcPts val="0"/>
              </a:spcAft>
              <a:buSzPts val="1800"/>
              <a:buNone/>
              <a:defRPr sz="1800"/>
            </a:lvl1pPr>
            <a:lvl2pPr algn="l" indent="-228600" lvl="1" marL="914400">
              <a:lnSpc>
                <a:spcPct val="90000"/>
              </a:lnSpc>
              <a:spcBef>
                <a:spcPts val="1000"/>
              </a:spcBef>
              <a:spcAft>
                <a:spcPts val="0"/>
              </a:spcAft>
              <a:buSzPts val="1400"/>
              <a:buNone/>
              <a:defRPr sz="1400"/>
            </a:lvl2pPr>
            <a:lvl3pPr algn="l" indent="-228600" lvl="2" marL="1371600">
              <a:lnSpc>
                <a:spcPct val="90000"/>
              </a:lnSpc>
              <a:spcBef>
                <a:spcPts val="800"/>
              </a:spcBef>
              <a:spcAft>
                <a:spcPts val="0"/>
              </a:spcAft>
              <a:buSzPts val="1200"/>
              <a:buNone/>
              <a:defRPr sz="1200"/>
            </a:lvl3pPr>
            <a:lvl4pPr algn="l" indent="-228600" lvl="3" marL="1828800">
              <a:lnSpc>
                <a:spcPct val="90000"/>
              </a:lnSpc>
              <a:spcBef>
                <a:spcPts val="800"/>
              </a:spcBef>
              <a:spcAft>
                <a:spcPts val="0"/>
              </a:spcAft>
              <a:buSzPts val="1000"/>
              <a:buNone/>
              <a:defRPr sz="1000"/>
            </a:lvl4pPr>
            <a:lvl5pPr algn="l" indent="-228600" lvl="4" marL="2286000">
              <a:lnSpc>
                <a:spcPct val="90000"/>
              </a:lnSpc>
              <a:spcBef>
                <a:spcPts val="800"/>
              </a:spcBef>
              <a:spcAft>
                <a:spcPts val="0"/>
              </a:spcAft>
              <a:buSzPts val="1000"/>
              <a:buNone/>
              <a:defRPr sz="1000"/>
            </a:lvl5pPr>
            <a:lvl6pPr algn="l" indent="-228600" lvl="5" marL="2743200">
              <a:lnSpc>
                <a:spcPct val="90000"/>
              </a:lnSpc>
              <a:spcBef>
                <a:spcPts val="800"/>
              </a:spcBef>
              <a:spcAft>
                <a:spcPts val="0"/>
              </a:spcAft>
              <a:buSzPts val="1000"/>
              <a:buNone/>
              <a:defRPr sz="1000"/>
            </a:lvl6pPr>
            <a:lvl7pPr algn="l" indent="-228600" lvl="6" marL="3200400">
              <a:lnSpc>
                <a:spcPct val="90000"/>
              </a:lnSpc>
              <a:spcBef>
                <a:spcPts val="800"/>
              </a:spcBef>
              <a:spcAft>
                <a:spcPts val="0"/>
              </a:spcAft>
              <a:buSzPts val="1000"/>
              <a:buNone/>
              <a:defRPr sz="1000"/>
            </a:lvl7pPr>
            <a:lvl8pPr algn="l" indent="-228600" lvl="7" marL="3657600">
              <a:lnSpc>
                <a:spcPct val="90000"/>
              </a:lnSpc>
              <a:spcBef>
                <a:spcPts val="800"/>
              </a:spcBef>
              <a:spcAft>
                <a:spcPts val="0"/>
              </a:spcAft>
              <a:buSzPts val="1000"/>
              <a:buNone/>
              <a:defRPr sz="1000"/>
            </a:lvl8pPr>
            <a:lvl9pPr algn="l" indent="-228600" lvl="8" marL="4114800">
              <a:lnSpc>
                <a:spcPct val="90000"/>
              </a:lnSpc>
              <a:spcBef>
                <a:spcPts val="800"/>
              </a:spcBef>
              <a:spcAft>
                <a:spcPts val="0"/>
              </a:spcAft>
              <a:buSzPts val="1000"/>
              <a:buNone/>
              <a:defRPr sz="1000"/>
            </a:lvl9pPr>
          </a:lstStyle>
          <a:p/>
        </p:txBody>
      </p:sp>
      <p:sp>
        <p:nvSpPr>
          <p:cNvPr id="70" name="Google Shape;70;p10"/>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71" name="Google Shape;71;p10"/>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72" name="Google Shape;72;p10"/>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
        <p:nvSpPr>
          <p:cNvPr id="73" name="Google Shape;73;p10"/>
          <p:cNvSpPr/>
          <p:nvPr/>
        </p:nvSpPr>
        <p:spPr>
          <a:xfrm>
            <a:off x="7711702" y="0"/>
            <a:ext cx="54864" cy="6858000"/>
          </a:xfrm>
          <a:prstGeom prst="rect">
            <a:avLst/>
          </a:prstGeom>
          <a:solidFill>
            <a:schemeClr val="accent1"/>
          </a:solidFill>
          <a:ln>
            <a:noFill/>
          </a:ln>
          <a:effectLst>
            <a:outerShdw algn="t" blurRad="25400" dist="25400" rotWithShape="0">
              <a:schemeClr val="lt1">
                <a:alpha val="40000"/>
              </a:schemeClr>
            </a:outerShdw>
          </a:effectLst>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lt1"/>
              </a:solidFill>
              <a:latin typeface="Cambria"/>
              <a:ea typeface="Cambria"/>
              <a:cs typeface="Cambria"/>
              <a:sym typeface="Cambria"/>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2.png" Type="http://schemas.openxmlformats.org/officeDocument/2006/relationships/image"/><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95400" y="381000"/>
            <a:ext cx="9601200" cy="1143000"/>
          </a:xfrm>
          <a:prstGeom prst="rect">
            <a:avLst/>
          </a:prstGeom>
          <a:noFill/>
          <a:ln>
            <a:noFill/>
          </a:ln>
        </p:spPr>
        <p:txBody>
          <a:bodyPr anchor="b" anchorCtr="0" bIns="45700" lIns="91425" numCol="1" rIns="91425" spcFirstLastPara="1" tIns="45700" wrap="square">
            <a:noAutofit/>
          </a:bodyPr>
          <a:lstStyle>
            <a:lvl1pPr algn="l" lvl="0" marR="0" rtl="0">
              <a:lnSpc>
                <a:spcPct val="90000"/>
              </a:lnSpc>
              <a:spcBef>
                <a:spcPts val="0"/>
              </a:spcBef>
              <a:spcAft>
                <a:spcPts val="0"/>
              </a:spcAft>
              <a:buClr>
                <a:schemeClr val="accent1"/>
              </a:buClr>
              <a:buSzPts val="3200"/>
              <a:buFont typeface="Cambria"/>
              <a:buNone/>
              <a:defRPr b="1" cap="none" i="0" strike="noStrike" sz="3200" u="none">
                <a:solidFill>
                  <a:schemeClr val="accent1"/>
                </a:solidFill>
                <a:latin typeface="Cambria"/>
                <a:ea typeface="Cambria"/>
                <a:cs typeface="Cambria"/>
                <a:sym typeface="Cambria"/>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9pPr>
          </a:lstStyle>
          <a:p/>
        </p:txBody>
      </p:sp>
      <p:sp>
        <p:nvSpPr>
          <p:cNvPr id="11" name="Google Shape;11;p1"/>
          <p:cNvSpPr txBox="1"/>
          <p:nvPr>
            <p:ph idx="1" type="body"/>
          </p:nvPr>
        </p:nvSpPr>
        <p:spPr>
          <a:xfrm>
            <a:off x="1295400" y="1828800"/>
            <a:ext cx="9601200" cy="4114800"/>
          </a:xfrm>
          <a:prstGeom prst="rect">
            <a:avLst/>
          </a:prstGeom>
          <a:noFill/>
          <a:ln>
            <a:noFill/>
          </a:ln>
        </p:spPr>
        <p:txBody>
          <a:bodyPr anchor="t" anchorCtr="0" bIns="45700" lIns="91425" numCol="1" rIns="91425" spcFirstLastPara="1" tIns="45700" wrap="square">
            <a:noAutofit/>
          </a:bodyPr>
          <a:lstStyle>
            <a:lvl1pPr algn="l" indent="-355600" lvl="0" marL="457200" marR="0" rtl="0">
              <a:lnSpc>
                <a:spcPct val="90000"/>
              </a:lnSpc>
              <a:spcBef>
                <a:spcPts val="1800"/>
              </a:spcBef>
              <a:spcAft>
                <a:spcPts val="0"/>
              </a:spcAft>
              <a:buClr>
                <a:schemeClr val="accent1"/>
              </a:buClr>
              <a:buSzPts val="2000"/>
              <a:buFont typeface="Arial"/>
              <a:buChar char="•"/>
              <a:defRPr b="0" cap="none" i="0" strike="noStrike" sz="2000" u="none">
                <a:solidFill>
                  <a:schemeClr val="dk1"/>
                </a:solidFill>
                <a:latin typeface="Cambria"/>
                <a:ea typeface="Cambria"/>
                <a:cs typeface="Cambria"/>
                <a:sym typeface="Cambria"/>
              </a:defRPr>
            </a:lvl1pPr>
            <a:lvl2pPr algn="l" indent="-342900" lvl="1" marL="914400" marR="0" rtl="0">
              <a:lnSpc>
                <a:spcPct val="90000"/>
              </a:lnSpc>
              <a:spcBef>
                <a:spcPts val="1000"/>
              </a:spcBef>
              <a:spcAft>
                <a:spcPts val="0"/>
              </a:spcAft>
              <a:buClr>
                <a:schemeClr val="accent1"/>
              </a:buClr>
              <a:buSzPts val="1800"/>
              <a:buFont typeface="Arial"/>
              <a:buChar char="•"/>
              <a:defRPr b="0" cap="none" i="0" strike="noStrike" sz="1800" u="none">
                <a:solidFill>
                  <a:schemeClr val="dk1"/>
                </a:solidFill>
                <a:latin typeface="Cambria"/>
                <a:ea typeface="Cambria"/>
                <a:cs typeface="Cambria"/>
                <a:sym typeface="Cambria"/>
              </a:defRPr>
            </a:lvl2pPr>
            <a:lvl3pPr algn="l" indent="-330200" lvl="2" marL="1371600" marR="0" rtl="0">
              <a:lnSpc>
                <a:spcPct val="90000"/>
              </a:lnSpc>
              <a:spcBef>
                <a:spcPts val="800"/>
              </a:spcBef>
              <a:spcAft>
                <a:spcPts val="0"/>
              </a:spcAft>
              <a:buClr>
                <a:schemeClr val="accent1"/>
              </a:buClr>
              <a:buSzPts val="1600"/>
              <a:buFont typeface="Arial"/>
              <a:buChar char="•"/>
              <a:defRPr b="0" cap="none" i="0" strike="noStrike" sz="1600" u="none">
                <a:solidFill>
                  <a:schemeClr val="dk1"/>
                </a:solidFill>
                <a:latin typeface="Cambria"/>
                <a:ea typeface="Cambria"/>
                <a:cs typeface="Cambria"/>
                <a:sym typeface="Cambria"/>
              </a:defRPr>
            </a:lvl3pPr>
            <a:lvl4pPr algn="l" indent="-317500" lvl="3" marL="1828800" marR="0" rtl="0">
              <a:lnSpc>
                <a:spcPct val="90000"/>
              </a:lnSpc>
              <a:spcBef>
                <a:spcPts val="800"/>
              </a:spcBef>
              <a:spcAft>
                <a:spcPts val="0"/>
              </a:spcAft>
              <a:buClr>
                <a:schemeClr val="accent1"/>
              </a:buClr>
              <a:buSzPts val="1400"/>
              <a:buFont typeface="Arial"/>
              <a:buChar char="•"/>
              <a:defRPr b="0" cap="none" i="0" strike="noStrike" sz="1400" u="none">
                <a:solidFill>
                  <a:schemeClr val="dk1"/>
                </a:solidFill>
                <a:latin typeface="Cambria"/>
                <a:ea typeface="Cambria"/>
                <a:cs typeface="Cambria"/>
                <a:sym typeface="Cambria"/>
              </a:defRPr>
            </a:lvl4pPr>
            <a:lvl5pPr algn="l" indent="-317500" lvl="4" marL="2286000" marR="0" rtl="0">
              <a:lnSpc>
                <a:spcPct val="90000"/>
              </a:lnSpc>
              <a:spcBef>
                <a:spcPts val="800"/>
              </a:spcBef>
              <a:spcAft>
                <a:spcPts val="0"/>
              </a:spcAft>
              <a:buClr>
                <a:schemeClr val="accent1"/>
              </a:buClr>
              <a:buSzPts val="1400"/>
              <a:buFont typeface="Arial"/>
              <a:buChar char="•"/>
              <a:defRPr b="0" cap="none" i="0" strike="noStrike" sz="1400" u="none">
                <a:solidFill>
                  <a:schemeClr val="dk1"/>
                </a:solidFill>
                <a:latin typeface="Cambria"/>
                <a:ea typeface="Cambria"/>
                <a:cs typeface="Cambria"/>
                <a:sym typeface="Cambria"/>
              </a:defRPr>
            </a:lvl5pPr>
            <a:lvl6pPr algn="l" indent="-317500" lvl="5" marL="2743200" marR="0" rtl="0">
              <a:lnSpc>
                <a:spcPct val="90000"/>
              </a:lnSpc>
              <a:spcBef>
                <a:spcPts val="800"/>
              </a:spcBef>
              <a:spcAft>
                <a:spcPts val="0"/>
              </a:spcAft>
              <a:buClr>
                <a:schemeClr val="accent1"/>
              </a:buClr>
              <a:buSzPts val="1400"/>
              <a:buFont typeface="Arial"/>
              <a:buChar char="•"/>
              <a:defRPr b="0" cap="none" i="0" strike="noStrike" sz="1400" u="none">
                <a:solidFill>
                  <a:schemeClr val="dk1"/>
                </a:solidFill>
                <a:latin typeface="Cambria"/>
                <a:ea typeface="Cambria"/>
                <a:cs typeface="Cambria"/>
                <a:sym typeface="Cambria"/>
              </a:defRPr>
            </a:lvl6pPr>
            <a:lvl7pPr algn="l" indent="-317500" lvl="6" marL="3200400" marR="0" rtl="0">
              <a:lnSpc>
                <a:spcPct val="90000"/>
              </a:lnSpc>
              <a:spcBef>
                <a:spcPts val="800"/>
              </a:spcBef>
              <a:spcAft>
                <a:spcPts val="0"/>
              </a:spcAft>
              <a:buClr>
                <a:schemeClr val="accent1"/>
              </a:buClr>
              <a:buSzPts val="1400"/>
              <a:buFont typeface="Arial"/>
              <a:buChar char="•"/>
              <a:defRPr b="0" cap="none" i="0" strike="noStrike" sz="1400" u="none">
                <a:solidFill>
                  <a:schemeClr val="dk1"/>
                </a:solidFill>
                <a:latin typeface="Cambria"/>
                <a:ea typeface="Cambria"/>
                <a:cs typeface="Cambria"/>
                <a:sym typeface="Cambria"/>
              </a:defRPr>
            </a:lvl7pPr>
            <a:lvl8pPr algn="l" indent="-317500" lvl="7" marL="3657600" marR="0" rtl="0">
              <a:lnSpc>
                <a:spcPct val="90000"/>
              </a:lnSpc>
              <a:spcBef>
                <a:spcPts val="800"/>
              </a:spcBef>
              <a:spcAft>
                <a:spcPts val="0"/>
              </a:spcAft>
              <a:buClr>
                <a:schemeClr val="accent1"/>
              </a:buClr>
              <a:buSzPts val="1400"/>
              <a:buFont typeface="Arial"/>
              <a:buChar char="•"/>
              <a:defRPr b="0" cap="none" i="0" strike="noStrike" sz="1400" u="none">
                <a:solidFill>
                  <a:schemeClr val="dk1"/>
                </a:solidFill>
                <a:latin typeface="Cambria"/>
                <a:ea typeface="Cambria"/>
                <a:cs typeface="Cambria"/>
                <a:sym typeface="Cambria"/>
              </a:defRPr>
            </a:lvl8pPr>
            <a:lvl9pPr algn="l" indent="-228600" lvl="8" marL="4114800" marR="0" rtl="0">
              <a:lnSpc>
                <a:spcPct val="90000"/>
              </a:lnSpc>
              <a:spcBef>
                <a:spcPts val="800"/>
              </a:spcBef>
              <a:spcAft>
                <a:spcPts val="0"/>
              </a:spcAft>
              <a:buClr>
                <a:schemeClr val="accent1"/>
              </a:buClr>
              <a:buSzPts val="1400"/>
              <a:buFont typeface="Arial"/>
              <a:buNone/>
              <a:defRPr b="0" cap="none" i="0" strike="noStrike" sz="1400" u="none">
                <a:solidFill>
                  <a:schemeClr val="dk1"/>
                </a:solidFill>
                <a:latin typeface="Cambria"/>
                <a:ea typeface="Cambria"/>
                <a:cs typeface="Cambria"/>
                <a:sym typeface="Cambria"/>
              </a:defRPr>
            </a:lvl9pPr>
          </a:lstStyle>
          <a:p/>
        </p:txBody>
      </p:sp>
      <p:sp>
        <p:nvSpPr>
          <p:cNvPr id="12" name="Google Shape;12;p1"/>
          <p:cNvSpPr txBox="1"/>
          <p:nvPr>
            <p:ph idx="11" type="ftr"/>
          </p:nvPr>
        </p:nvSpPr>
        <p:spPr>
          <a:xfrm>
            <a:off x="1295400" y="6419462"/>
            <a:ext cx="5181600" cy="238902"/>
          </a:xfrm>
          <a:prstGeom prst="rect">
            <a:avLst/>
          </a:prstGeom>
          <a:noFill/>
          <a:ln>
            <a:noFill/>
          </a:ln>
        </p:spPr>
        <p:txBody>
          <a:bodyPr anchor="ctr" anchorCtr="0" bIns="45700" lIns="91425" numCol="1" rIns="91425" spcFirstLastPara="1" tIns="45700" wrap="square">
            <a:noAutofit/>
          </a:bodyPr>
          <a:lstStyle>
            <a:lvl1pPr algn="l" lvl="0" marR="0" rtl="0">
              <a:lnSpc>
                <a:spcPct val="100000"/>
              </a:lnSpc>
              <a:spcBef>
                <a:spcPts val="0"/>
              </a:spcBef>
              <a:spcAft>
                <a:spcPts val="0"/>
              </a:spcAft>
              <a:buClr>
                <a:srgbClr val="000000"/>
              </a:buClr>
              <a:buSzPts val="1400"/>
              <a:buFont typeface="Arial"/>
              <a:buNone/>
              <a:defRPr b="0" cap="none" i="0" strike="noStrike" sz="1100" u="none">
                <a:solidFill>
                  <a:schemeClr val="dk1"/>
                </a:solidFill>
                <a:latin typeface="Cambria"/>
                <a:ea typeface="Cambria"/>
                <a:cs typeface="Cambria"/>
                <a:sym typeface="Cambria"/>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9pPr>
          </a:lstStyle>
          <a:p/>
        </p:txBody>
      </p:sp>
      <p:sp>
        <p:nvSpPr>
          <p:cNvPr id="13" name="Google Shape;13;p1"/>
          <p:cNvSpPr txBox="1"/>
          <p:nvPr>
            <p:ph idx="10" type="dt"/>
          </p:nvPr>
        </p:nvSpPr>
        <p:spPr>
          <a:xfrm>
            <a:off x="8556170" y="6419462"/>
            <a:ext cx="1351383" cy="238902"/>
          </a:xfrm>
          <a:prstGeom prst="rect">
            <a:avLst/>
          </a:prstGeom>
          <a:noFill/>
          <a:ln>
            <a:noFill/>
          </a:ln>
        </p:spPr>
        <p:txBody>
          <a:bodyPr anchor="ctr" anchorCtr="0" bIns="45700" lIns="91425" numCol="1" rIns="91425" spcFirstLastPara="1" tIns="45700" wrap="square">
            <a:noAutofit/>
          </a:bodyPr>
          <a:lstStyle>
            <a:lvl1pPr algn="r" lvl="0" marR="0" rtl="0">
              <a:lnSpc>
                <a:spcPct val="100000"/>
              </a:lnSpc>
              <a:spcBef>
                <a:spcPts val="0"/>
              </a:spcBef>
              <a:spcAft>
                <a:spcPts val="0"/>
              </a:spcAft>
              <a:buClr>
                <a:srgbClr val="000000"/>
              </a:buClr>
              <a:buSzPts val="1400"/>
              <a:buFont typeface="Arial"/>
              <a:buNone/>
              <a:defRPr b="0" cap="none" i="0" strike="noStrike" sz="1100" u="none">
                <a:solidFill>
                  <a:schemeClr val="dk1"/>
                </a:solidFill>
                <a:latin typeface="Cambria"/>
                <a:ea typeface="Cambria"/>
                <a:cs typeface="Cambria"/>
                <a:sym typeface="Cambria"/>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mbria"/>
                <a:ea typeface="Cambria"/>
                <a:cs typeface="Cambria"/>
                <a:sym typeface="Cambria"/>
              </a:defRPr>
            </a:lvl9pPr>
          </a:lstStyle>
          <a:p/>
        </p:txBody>
      </p:sp>
      <p:sp>
        <p:nvSpPr>
          <p:cNvPr id="14" name="Google Shape;14;p1"/>
          <p:cNvSpPr txBox="1"/>
          <p:nvPr>
            <p:ph idx="12" type="sldNum"/>
          </p:nvPr>
        </p:nvSpPr>
        <p:spPr>
          <a:xfrm>
            <a:off x="10198358" y="6419462"/>
            <a:ext cx="698241" cy="238902"/>
          </a:xfrm>
          <a:prstGeom prst="rect">
            <a:avLst/>
          </a:prstGeom>
          <a:noFill/>
          <a:ln>
            <a:noFill/>
          </a:ln>
        </p:spPr>
        <p:txBody>
          <a:bodyPr anchor="ctr" anchorCtr="0" bIns="45700" lIns="91425" numCol="1" rIns="91425" spcFirstLastPara="1" tIns="45700" wrap="square">
            <a:noAutofit/>
          </a:bodyPr>
          <a:lstStyle>
            <a:lvl1pPr algn="r" indent="0" lvl="0"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1pPr>
            <a:lvl2pPr algn="r" indent="0" lvl="1"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2pPr>
            <a:lvl3pPr algn="r" indent="0" lvl="2"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3pPr>
            <a:lvl4pPr algn="r" indent="0" lvl="3"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4pPr>
            <a:lvl5pPr algn="r" indent="0" lvl="4"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5pPr>
            <a:lvl6pPr algn="r" indent="0" lvl="5"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6pPr>
            <a:lvl7pPr algn="r" indent="0" lvl="6"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7pPr>
            <a:lvl8pPr algn="r" indent="0" lvl="7"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8pPr>
            <a:lvl9pPr algn="r" indent="0" lvl="8" marL="0" marR="0" rtl="0">
              <a:lnSpc>
                <a:spcPct val="100000"/>
              </a:lnSpc>
              <a:spcBef>
                <a:spcPts val="0"/>
              </a:spcBef>
              <a:spcAft>
                <a:spcPts val="0"/>
              </a:spcAft>
              <a:buClr>
                <a:srgbClr val="000000"/>
              </a:buClr>
              <a:buSzPts val="1100"/>
              <a:buFont typeface="Arial"/>
              <a:buNone/>
              <a:defRPr b="0" cap="none" i="0" strike="noStrike" sz="1100" u="none">
                <a:solidFill>
                  <a:schemeClr val="dk1"/>
                </a:solidFill>
                <a:latin typeface="Cambria"/>
                <a:ea typeface="Cambria"/>
                <a:cs typeface="Cambria"/>
                <a:sym typeface="Cambria"/>
              </a:defRPr>
            </a:lvl9pPr>
          </a:lstStyle>
          <a:p>
            <a:pPr algn="r" indent="0" lvl="0" marL="0" rtl="0">
              <a:spcBef>
                <a:spcPts val="0"/>
              </a:spcBef>
              <a:spcAft>
                <a:spcPts val="0"/>
              </a:spcAft>
              <a:buNone/>
            </a:pPr>
            <a:fld id="{00000000-1234-1234-1234-123412341234}" type="slidenum">
              <a:rPr altLang="en-IE" lang="en-IE"/>
              <a:t>‹#›</a:t>
            </a:fld>
            <a:endParaRPr/>
          </a:p>
        </p:txBody>
      </p:sp>
      <p:sp>
        <p:nvSpPr>
          <p:cNvPr id="15" name="Google Shape;15;p1"/>
          <p:cNvSpPr/>
          <p:nvPr/>
        </p:nvSpPr>
        <p:spPr>
          <a:xfrm>
            <a:off x="0" y="6257036"/>
            <a:ext cx="12192000" cy="54864"/>
          </a:xfrm>
          <a:prstGeom prst="rect">
            <a:avLst/>
          </a:prstGeom>
          <a:solidFill>
            <a:schemeClr val="accent1"/>
          </a:solidFill>
          <a:ln>
            <a:noFill/>
          </a:ln>
        </p:spPr>
        <p:txBody>
          <a:bodyPr anchor="ctr" anchorCtr="0" bIns="45700" lIns="91425" numCol="1"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lt1"/>
              </a:solidFill>
              <a:latin typeface="Cambria"/>
              <a:ea typeface="Cambria"/>
              <a:cs typeface="Cambria"/>
              <a:sym typeface="Cambria"/>
            </a:endParaRPr>
          </a:p>
        </p:txBody>
      </p:sp>
    </p:spTree>
  </p:cSld>
  <p:clrMap accent1="accent1" accent2="accent2" accent3="accent3" accent4="accent4" accent5="accent5" accent6="accent6" bg1="lt1" bg2="dk2" folHlink="folHlink" hlink="hlink" tx1="dk1" tx2="lt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ransition spd="slow">
    <p:fade/>
  </p:transition>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4" Target="../media/image5.png" Type="http://schemas.openxmlformats.org/officeDocument/2006/relationships/image"/><Relationship Id="rId3" Target="../media/image10.png" Type="http://schemas.openxmlformats.org/officeDocument/2006/relationships/image"/><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504416" y="-52600"/>
            <a:ext cx="9601200" cy="1143000"/>
          </a:xfrm>
          <a:prstGeom prst="rect">
            <a:avLst/>
          </a:prstGeom>
          <a:noFill/>
          <a:ln>
            <a:noFill/>
          </a:ln>
        </p:spPr>
        <p:txBody>
          <a:bodyPr anchor="b" anchorCtr="0" bIns="45700" lIns="91425" numCol="1" rIns="91425" spcFirstLastPara="1" tIns="45700" wrap="square">
            <a:noAutofit/>
          </a:bodyPr>
          <a:lstStyle/>
          <a:p>
            <a:pPr algn="l" indent="0" lvl="0" marL="0" rtl="0">
              <a:lnSpc>
                <a:spcPct val="90000"/>
              </a:lnSpc>
              <a:spcBef>
                <a:spcPts val="0"/>
              </a:spcBef>
              <a:spcAft>
                <a:spcPts val="0"/>
              </a:spcAft>
              <a:buClr>
                <a:schemeClr val="accent1"/>
              </a:buClr>
              <a:buSzPts val="3200"/>
              <a:buFont typeface="Cambria"/>
              <a:buNone/>
            </a:pPr>
            <a:r>
              <a:rPr altLang="en-IE" lang="en-IE"/>
              <a:t>THE ROUTE</a:t>
            </a:r>
            <a:endParaRPr/>
          </a:p>
        </p:txBody>
      </p:sp>
      <p:sp>
        <p:nvSpPr>
          <p:cNvPr id="119" name="Google Shape;119;p17"/>
          <p:cNvSpPr txBox="1"/>
          <p:nvPr>
            <p:ph idx="2" type="body"/>
          </p:nvPr>
        </p:nvSpPr>
        <p:spPr>
          <a:xfrm>
            <a:off x="541932" y="1272980"/>
            <a:ext cx="5554068" cy="4117975"/>
          </a:xfrm>
          <a:prstGeom prst="rect">
            <a:avLst/>
          </a:prstGeom>
          <a:noFill/>
          <a:ln>
            <a:noFill/>
          </a:ln>
        </p:spPr>
        <p:txBody>
          <a:bodyPr anchor="t" anchorCtr="0" bIns="45700" lIns="91425" numCol="1" rIns="91425" spcFirstLastPara="1" tIns="45700" wrap="square">
            <a:noAutofit/>
          </a:bodyPr>
          <a:lstStyle/>
          <a:p>
            <a:pPr algn="l" indent="-228600" lvl="0" marL="274320" rtl="0">
              <a:lnSpc>
                <a:spcPct val="70000"/>
              </a:lnSpc>
              <a:spcBef>
                <a:spcPts val="0"/>
              </a:spcBef>
              <a:spcAft>
                <a:spcPts val="0"/>
              </a:spcAft>
              <a:buSzPts val="1850"/>
              <a:buChar char="•"/>
            </a:pPr>
            <a:r>
              <a:rPr altLang="en-IE" lang="en-IE" sz="1850"/>
              <a:t>The Titanic route was to be a return trip from Britain to America.</a:t>
            </a:r>
            <a:endParaRPr/>
          </a:p>
          <a:p>
            <a:pPr algn="l" indent="-228600" lvl="0" marL="274320" rtl="0">
              <a:lnSpc>
                <a:spcPct val="70000"/>
              </a:lnSpc>
              <a:spcBef>
                <a:spcPts val="1800"/>
              </a:spcBef>
              <a:spcAft>
                <a:spcPts val="0"/>
              </a:spcAft>
              <a:buSzPts val="1850"/>
              <a:buChar char="•"/>
            </a:pPr>
            <a:r>
              <a:rPr altLang="en-IE" lang="en-IE" sz="1850"/>
              <a:t>The outward route was to be Southampton, England – Cherbourg, France – Queenstown(Cobh), Ireland – </a:t>
            </a:r>
            <a:r>
              <a:rPr altLang="en-IE" b="1" lang="en-IE" sz="1850"/>
              <a:t>New York</a:t>
            </a:r>
            <a:r>
              <a:rPr altLang="en-IE" lang="en-IE" sz="1850"/>
              <a:t>, USA. </a:t>
            </a:r>
            <a:endParaRPr/>
          </a:p>
          <a:p>
            <a:pPr algn="l" indent="-228600" lvl="0" marL="274320" rtl="0">
              <a:lnSpc>
                <a:spcPct val="70000"/>
              </a:lnSpc>
              <a:spcBef>
                <a:spcPts val="1800"/>
              </a:spcBef>
              <a:spcAft>
                <a:spcPts val="0"/>
              </a:spcAft>
              <a:buSzPts val="1850"/>
              <a:buChar char="•"/>
            </a:pPr>
            <a:r>
              <a:rPr altLang="en-IE" lang="en-IE" sz="1850"/>
              <a:t>But was cut short by a tragic accident !!</a:t>
            </a:r>
            <a:endParaRPr/>
          </a:p>
          <a:p>
            <a:pPr algn="l" indent="-228600" lvl="0" marL="274320" rtl="0">
              <a:lnSpc>
                <a:spcPct val="70000"/>
              </a:lnSpc>
              <a:spcBef>
                <a:spcPts val="1800"/>
              </a:spcBef>
              <a:spcAft>
                <a:spcPts val="0"/>
              </a:spcAft>
              <a:buSzPts val="1850"/>
              <a:buChar char="•"/>
            </a:pPr>
            <a:r>
              <a:rPr altLang="en-IE" lang="en-IE" sz="1850"/>
              <a:t>The return route was going to be </a:t>
            </a:r>
            <a:r>
              <a:rPr altLang="en-IE" b="1" lang="en-IE" sz="1850"/>
              <a:t>New York</a:t>
            </a:r>
            <a:r>
              <a:rPr altLang="en-IE" lang="en-IE" sz="1850"/>
              <a:t> – Plymouth, England – Cherbourg – Southampton.</a:t>
            </a:r>
            <a:endParaRPr/>
          </a:p>
          <a:p>
            <a:pPr algn="l" indent="-228600" lvl="0" marL="274320" rtl="0">
              <a:lnSpc>
                <a:spcPct val="70000"/>
              </a:lnSpc>
              <a:spcBef>
                <a:spcPts val="1800"/>
              </a:spcBef>
              <a:spcAft>
                <a:spcPts val="0"/>
              </a:spcAft>
              <a:buSzPts val="1850"/>
              <a:buChar char="•"/>
            </a:pPr>
            <a:r>
              <a:rPr altLang="en-IE" lang="en-IE" sz="1850"/>
              <a:t>For four days, Titanic made good progress across the </a:t>
            </a:r>
            <a:r>
              <a:rPr altLang="en-IE" b="1" lang="en-IE" sz="1850"/>
              <a:t>Atlantic</a:t>
            </a:r>
            <a:r>
              <a:rPr altLang="en-IE" lang="en-IE" sz="1850"/>
              <a:t>, powered by </a:t>
            </a:r>
            <a:r>
              <a:rPr altLang="en-IE" b="1" lang="en-IE" sz="1850"/>
              <a:t>three coal-burning engines</a:t>
            </a:r>
            <a:r>
              <a:rPr altLang="en-IE" lang="en-IE" sz="1850"/>
              <a:t>. But it was no easy job to keep her moving. Each day, the ship’s </a:t>
            </a:r>
            <a:r>
              <a:rPr altLang="en-IE" b="1" lang="en-IE" sz="1850"/>
              <a:t>175 ‘fire men’</a:t>
            </a:r>
            <a:r>
              <a:rPr altLang="en-IE" lang="en-IE" sz="1850"/>
              <a:t> shovelled </a:t>
            </a:r>
            <a:r>
              <a:rPr altLang="en-IE" b="1" lang="en-IE" sz="1850"/>
              <a:t>600 tonnes of coal</a:t>
            </a:r>
            <a:r>
              <a:rPr altLang="en-IE" lang="en-IE" sz="1850"/>
              <a:t> into the furnaces — that’s the weight of 100 elephants!</a:t>
            </a:r>
            <a:endParaRPr/>
          </a:p>
          <a:p>
            <a:pPr algn="l" indent="-111125" lvl="0" marL="274320" rtl="0">
              <a:lnSpc>
                <a:spcPct val="70000"/>
              </a:lnSpc>
              <a:spcBef>
                <a:spcPts val="1800"/>
              </a:spcBef>
              <a:spcAft>
                <a:spcPts val="0"/>
              </a:spcAft>
              <a:buSzPts val="1850"/>
              <a:buNone/>
            </a:pPr>
            <a:r>
              <a:t/>
            </a:r>
            <a:endParaRPr sz="185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341731" y="-228600"/>
            <a:ext cx="9601200" cy="1143000"/>
          </a:xfrm>
          <a:prstGeom prst="rect">
            <a:avLst/>
          </a:prstGeom>
          <a:noFill/>
          <a:ln>
            <a:noFill/>
          </a:ln>
        </p:spPr>
        <p:txBody>
          <a:bodyPr anchor="b" anchorCtr="0" bIns="45700" lIns="91425" numCol="1" rIns="91425" spcFirstLastPara="1" tIns="45700" wrap="square">
            <a:noAutofit/>
          </a:bodyPr>
          <a:lstStyle/>
          <a:p>
            <a:pPr algn="l" indent="0" lvl="0" marL="0" rtl="0">
              <a:lnSpc>
                <a:spcPct val="90000"/>
              </a:lnSpc>
              <a:spcBef>
                <a:spcPts val="0"/>
              </a:spcBef>
              <a:spcAft>
                <a:spcPts val="0"/>
              </a:spcAft>
              <a:buClr>
                <a:schemeClr val="accent1"/>
              </a:buClr>
              <a:buSzPts val="3200"/>
              <a:buFont typeface="Cambria"/>
              <a:buNone/>
            </a:pPr>
            <a:r>
              <a:rPr altLang="en-IE" lang="en-IE"/>
              <a:t>LIFE ON BOARD</a:t>
            </a:r>
            <a:endParaRPr/>
          </a:p>
        </p:txBody>
      </p:sp>
      <p:sp>
        <p:nvSpPr>
          <p:cNvPr id="126" name="Google Shape;126;p18"/>
          <p:cNvSpPr txBox="1"/>
          <p:nvPr>
            <p:ph idx="1" type="body"/>
          </p:nvPr>
        </p:nvSpPr>
        <p:spPr>
          <a:xfrm>
            <a:off x="457067" y="1307087"/>
            <a:ext cx="10816192" cy="4114800"/>
          </a:xfrm>
          <a:prstGeom prst="rect">
            <a:avLst/>
          </a:prstGeom>
          <a:noFill/>
          <a:ln>
            <a:noFill/>
          </a:ln>
        </p:spPr>
        <p:txBody>
          <a:bodyPr anchor="t" anchorCtr="0" bIns="45700" lIns="91425" numCol="1" rIns="91425" spcFirstLastPara="1" tIns="45700" wrap="square">
            <a:noAutofit/>
          </a:bodyPr>
          <a:lstStyle/>
          <a:p>
            <a:pPr algn="l" indent="-228600" lvl="0" marL="274320" rtl="0">
              <a:lnSpc>
                <a:spcPct val="90000"/>
              </a:lnSpc>
              <a:spcBef>
                <a:spcPts val="0"/>
              </a:spcBef>
              <a:spcAft>
                <a:spcPts val="0"/>
              </a:spcAft>
              <a:buSzPts val="2000"/>
              <a:buChar char="•"/>
            </a:pPr>
            <a:r>
              <a:rPr altLang="en-IE" b="1" lang="en-IE">
                <a:solidFill>
                  <a:srgbClr val="000000"/>
                </a:solidFill>
              </a:rPr>
              <a:t>The Titanic was no ordinary ship, she was the most impressive and luxurious ship of her time! </a:t>
            </a:r>
            <a:endParaRPr/>
          </a:p>
          <a:p>
            <a:pPr algn="l" indent="-228600" lvl="0" marL="274320" rtl="0">
              <a:lnSpc>
                <a:spcPct val="90000"/>
              </a:lnSpc>
              <a:spcBef>
                <a:spcPts val="1800"/>
              </a:spcBef>
              <a:spcAft>
                <a:spcPts val="0"/>
              </a:spcAft>
              <a:buSzPts val="2000"/>
              <a:buChar char="•"/>
            </a:pPr>
            <a:r>
              <a:rPr altLang="en-IE" b="1" lang="en-IE">
                <a:solidFill>
                  <a:srgbClr val="000000"/>
                </a:solidFill>
              </a:rPr>
              <a:t>She was the biggest, too, measuring 28 metres wide, 53 metres tall and 269 metres long — that’s about the length of three football fields!</a:t>
            </a:r>
            <a:endParaRPr/>
          </a:p>
          <a:p>
            <a:pPr algn="l" indent="-228600" lvl="0" marL="274320" rtl="0">
              <a:lnSpc>
                <a:spcPct val="90000"/>
              </a:lnSpc>
              <a:spcBef>
                <a:spcPts val="1800"/>
              </a:spcBef>
              <a:spcAft>
                <a:spcPts val="0"/>
              </a:spcAft>
              <a:buSzPts val="2000"/>
              <a:buChar char="•"/>
            </a:pPr>
            <a:r>
              <a:rPr altLang="en-IE" b="1" lang="en-IE">
                <a:solidFill>
                  <a:srgbClr val="000000"/>
                </a:solidFill>
              </a:rPr>
              <a:t>Life on board Titanic depended on who you were and how much money you had…</a:t>
            </a:r>
            <a:endParaRPr/>
          </a:p>
          <a:p>
            <a:pPr algn="l" indent="-228600" lvl="0" marL="274320" rtl="0">
              <a:lnSpc>
                <a:spcPct val="90000"/>
              </a:lnSpc>
              <a:spcBef>
                <a:spcPts val="1800"/>
              </a:spcBef>
              <a:spcAft>
                <a:spcPts val="0"/>
              </a:spcAft>
              <a:buSzPts val="2000"/>
              <a:buChar char="•"/>
            </a:pPr>
            <a:r>
              <a:rPr altLang="en-IE" b="1" lang="en-IE">
                <a:solidFill>
                  <a:srgbClr val="000000"/>
                </a:solidFill>
              </a:rPr>
              <a:t>The Titanic was devided into first class 2nd class and 3rd class.</a:t>
            </a:r>
            <a:endParaRPr/>
          </a:p>
          <a:p>
            <a:pPr algn="l" indent="-228600" lvl="0" marL="274320" rtl="0">
              <a:lnSpc>
                <a:spcPct val="90000"/>
              </a:lnSpc>
              <a:spcBef>
                <a:spcPts val="1800"/>
              </a:spcBef>
              <a:spcAft>
                <a:spcPts val="0"/>
              </a:spcAft>
              <a:buSzPts val="2000"/>
              <a:buChar char="•"/>
            </a:pPr>
            <a:r>
              <a:rPr altLang="en-IE" b="1" lang="en-IE">
                <a:solidFill>
                  <a:srgbClr val="000000"/>
                </a:solidFill>
              </a:rPr>
              <a:t>First class passengers were some of the richest and most important people of the time. </a:t>
            </a:r>
            <a:endParaRPr/>
          </a:p>
          <a:p>
            <a:pPr algn="l" indent="-228600" lvl="0" marL="274320" rtl="0">
              <a:lnSpc>
                <a:spcPct val="90000"/>
              </a:lnSpc>
              <a:spcBef>
                <a:spcPts val="1800"/>
              </a:spcBef>
              <a:spcAft>
                <a:spcPts val="0"/>
              </a:spcAft>
              <a:buSzPts val="2000"/>
              <a:buChar char="•"/>
            </a:pPr>
            <a:r>
              <a:rPr altLang="en-IE" b="1" lang="en-IE">
                <a:solidFill>
                  <a:srgbClr val="000000"/>
                </a:solidFill>
              </a:rPr>
              <a:t>Many of the second class passengers were tourists, made up of professions such as teachers and clergy.</a:t>
            </a:r>
            <a:endParaRPr/>
          </a:p>
          <a:p>
            <a:pPr algn="l" indent="-228600" lvl="0" marL="274320" rtl="0">
              <a:lnSpc>
                <a:spcPct val="90000"/>
              </a:lnSpc>
              <a:spcBef>
                <a:spcPts val="1800"/>
              </a:spcBef>
              <a:spcAft>
                <a:spcPts val="0"/>
              </a:spcAft>
              <a:buSzPts val="2000"/>
              <a:buChar char="•"/>
            </a:pPr>
            <a:r>
              <a:rPr altLang="en-IE" b="1" lang="en-IE">
                <a:solidFill>
                  <a:srgbClr val="000000"/>
                </a:solidFill>
              </a:rPr>
              <a:t>The passengers in third class were mainly immigrants heading for a new life in America. They came from a variety of locations across Europe.</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373857" y="0"/>
            <a:ext cx="9601200" cy="1143000"/>
          </a:xfrm>
          <a:prstGeom prst="rect">
            <a:avLst/>
          </a:prstGeom>
          <a:noFill/>
          <a:ln>
            <a:noFill/>
          </a:ln>
        </p:spPr>
        <p:txBody>
          <a:bodyPr anchor="b" anchorCtr="0" bIns="45700" lIns="91425" numCol="1" rIns="91425" spcFirstLastPara="1" tIns="45700" wrap="square">
            <a:noAutofit/>
          </a:bodyPr>
          <a:lstStyle/>
          <a:p>
            <a:pPr algn="l" indent="0" lvl="0" marL="0" rtl="0">
              <a:lnSpc>
                <a:spcPct val="90000"/>
              </a:lnSpc>
              <a:spcBef>
                <a:spcPts val="0"/>
              </a:spcBef>
              <a:spcAft>
                <a:spcPts val="0"/>
              </a:spcAft>
              <a:buClr>
                <a:schemeClr val="accent1"/>
              </a:buClr>
              <a:buSzPts val="3200"/>
              <a:buFont typeface="Cambria"/>
              <a:buNone/>
            </a:pPr>
            <a:r>
              <a:rPr altLang="en-IE" lang="en-IE"/>
              <a:t>FIRST CLASS </a:t>
            </a:r>
            <a:endParaRPr/>
          </a:p>
        </p:txBody>
      </p:sp>
      <p:sp>
        <p:nvSpPr>
          <p:cNvPr id="132" name="Google Shape;132;p19"/>
          <p:cNvSpPr txBox="1"/>
          <p:nvPr>
            <p:ph idx="1" type="body"/>
          </p:nvPr>
        </p:nvSpPr>
        <p:spPr>
          <a:xfrm>
            <a:off x="428625" y="1214439"/>
            <a:ext cx="5591175" cy="4729162"/>
          </a:xfrm>
          <a:prstGeom prst="rect">
            <a:avLst/>
          </a:prstGeom>
          <a:noFill/>
          <a:ln>
            <a:noFill/>
          </a:ln>
        </p:spPr>
        <p:txBody>
          <a:bodyPr anchor="t" anchorCtr="0" bIns="45700" lIns="91425" numCol="1" rIns="91425" spcFirstLastPara="1" tIns="45700" wrap="square">
            <a:noAutofit/>
          </a:bodyPr>
          <a:lstStyle/>
          <a:p>
            <a:pPr algn="l" indent="-228600" lvl="0" marL="274320" rtl="0">
              <a:lnSpc>
                <a:spcPct val="90000"/>
              </a:lnSpc>
              <a:spcBef>
                <a:spcPts val="0"/>
              </a:spcBef>
              <a:spcAft>
                <a:spcPts val="0"/>
              </a:spcAft>
              <a:buSzPts val="1300"/>
              <a:buChar char="•"/>
            </a:pPr>
            <a:r>
              <a:rPr altLang="en-IE" b="1" lang="en-IE" sz="1300"/>
              <a:t>First class on board Titanic was the ultimate in luxury. It included veranda cafes, a smoking room, restaurant, a dining saloon and a reading and writing room. The facilities on Titanic far surpassed those of rival ships of that time.</a:t>
            </a:r>
            <a:endParaRPr sz="1300"/>
          </a:p>
          <a:p>
            <a:pPr algn="l" indent="-228600" lvl="0" marL="274320" rtl="0">
              <a:lnSpc>
                <a:spcPct val="90000"/>
              </a:lnSpc>
              <a:spcBef>
                <a:spcPts val="1800"/>
              </a:spcBef>
              <a:spcAft>
                <a:spcPts val="0"/>
              </a:spcAft>
              <a:buSzPts val="1300"/>
              <a:buChar char="•"/>
            </a:pPr>
            <a:r>
              <a:rPr altLang="en-IE" lang="en-IE" sz="1300"/>
              <a:t>The first class passengers really dined in style. The dining room was the largest ever seen on a ship and a live orchestra played background music. The furniture and panelling was carved in fine detail in oak, mahogany and sycamore.</a:t>
            </a:r>
            <a:endParaRPr/>
          </a:p>
          <a:p>
            <a:pPr algn="l" indent="-228600" lvl="0" marL="274320" rtl="0">
              <a:lnSpc>
                <a:spcPct val="90000"/>
              </a:lnSpc>
              <a:spcBef>
                <a:spcPts val="1800"/>
              </a:spcBef>
              <a:spcAft>
                <a:spcPts val="0"/>
              </a:spcAft>
              <a:buSzPts val="1300"/>
              <a:buChar char="•"/>
            </a:pPr>
            <a:r>
              <a:rPr altLang="en-IE" lang="en-IE" sz="1300"/>
              <a:t>The more energetic passengers could play deck games, such as shuffleboard, and use the gym, squash courts and swimming pool on board. Games such as chess and backgammon could be played on the deck.</a:t>
            </a:r>
            <a:endParaRPr/>
          </a:p>
          <a:p>
            <a:pPr algn="l" indent="-228600" lvl="0" marL="274320" rtl="0">
              <a:lnSpc>
                <a:spcPct val="90000"/>
              </a:lnSpc>
              <a:spcBef>
                <a:spcPts val="1800"/>
              </a:spcBef>
              <a:spcAft>
                <a:spcPts val="0"/>
              </a:spcAft>
              <a:buSzPts val="1300"/>
              <a:buChar char="•"/>
            </a:pPr>
            <a:r>
              <a:rPr altLang="en-IE" lang="en-IE" sz="1300"/>
              <a:t>Titanic had 39 private suites located at the top of the ship. They had 2 large bedrooms, 2 walk-in wardrobes and a bathroom. There was also a spacious living with room for guests. Suites cost up to £870 which is the equivalent of £79,000 today!</a:t>
            </a:r>
            <a:endParaRPr/>
          </a:p>
          <a:p>
            <a:pPr algn="l" indent="-146050" lvl="0" marL="274320" rtl="0">
              <a:lnSpc>
                <a:spcPct val="90000"/>
              </a:lnSpc>
              <a:spcBef>
                <a:spcPts val="1800"/>
              </a:spcBef>
              <a:spcAft>
                <a:spcPts val="0"/>
              </a:spcAft>
              <a:buSzPts val="1300"/>
              <a:buNone/>
            </a:pPr>
            <a:r>
              <a:t/>
            </a:r>
            <a:endParaRPr sz="1300"/>
          </a:p>
        </p:txBody>
      </p:sp>
      <p:pic>
        <p:nvPicPr>
          <p:cNvPr descr="A group of people sitting at a table in a restaurant  Description automatically generated" id="133" name="Google Shape;133;p19"/>
          <p:cNvPicPr preferRelativeResize="0"/>
          <p:nvPr/>
        </p:nvPicPr>
        <p:blipFill rotWithShape="1">
          <a:blip r:embed="rId3">
            <a:alphaModFix/>
          </a:blip>
          <a:srcRect b="76" l="0" r="2" t="30192"/>
          <a:stretch/>
        </p:blipFill>
        <p:spPr>
          <a:xfrm>
            <a:off x="6642022" y="426178"/>
            <a:ext cx="4662857" cy="2609915"/>
          </a:xfrm>
          <a:prstGeom prst="rect">
            <a:avLst/>
          </a:prstGeom>
          <a:noFill/>
          <a:ln>
            <a:noFill/>
          </a:ln>
        </p:spPr>
      </p:pic>
      <p:pic>
        <p:nvPicPr>
          <p:cNvPr id="134" name="Google Shape;134;p19"/>
          <p:cNvPicPr preferRelativeResize="0"/>
          <p:nvPr/>
        </p:nvPicPr>
        <p:blipFill rotWithShape="1">
          <a:blip r:embed="rId4">
            <a:alphaModFix/>
          </a:blip>
          <a:srcRect b="0" l="0" r="0" t="0"/>
          <a:stretch/>
        </p:blipFill>
        <p:spPr>
          <a:xfrm>
            <a:off x="6642022" y="3343275"/>
            <a:ext cx="4662857" cy="2689702"/>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Red Line Business 16x9">
  <a:themeElements>
    <a:clrScheme name="RedLineBusiness_16x9">
      <a:dk1>
        <a:srgbClr val="514A40"/>
      </a:dk1>
      <a:lt1>
        <a:srgbClr val="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LineBusiness_16x9">
      <a:dk1>
        <a:srgbClr val="514A40"/>
      </a:dk1>
      <a:lt1>
        <a:srgbClr val="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